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7556500" cy="10693400"/>
  <p:notesSz cx="7556500" cy="10693400"/>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0" d="100"/>
          <a:sy n="120" d="100"/>
        </p:scale>
        <p:origin x="-72" y="15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013" cy="5349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79900" y="0"/>
            <a:ext cx="3275013" cy="534988"/>
          </a:xfrm>
          <a:prstGeom prst="rect">
            <a:avLst/>
          </a:prstGeom>
        </p:spPr>
        <p:txBody>
          <a:bodyPr vert="horz" lIns="91440" tIns="45720" rIns="91440" bIns="45720" rtlCol="0"/>
          <a:lstStyle>
            <a:lvl1pPr algn="r">
              <a:defRPr sz="1200"/>
            </a:lvl1pPr>
          </a:lstStyle>
          <a:p>
            <a:fld id="{1578A2BA-78C6-461C-BE67-483433017BF9}" type="datetimeFigureOut">
              <a:rPr lang="en-US" smtClean="0"/>
              <a:t>2/7/2025</a:t>
            </a:fld>
            <a:endParaRPr lang="en-US"/>
          </a:p>
        </p:txBody>
      </p:sp>
      <p:sp>
        <p:nvSpPr>
          <p:cNvPr id="4" name="Slide Image Placeholder 3"/>
          <p:cNvSpPr>
            <a:spLocks noGrp="1" noRot="1" noChangeAspect="1"/>
          </p:cNvSpPr>
          <p:nvPr>
            <p:ph type="sldImg" idx="2"/>
          </p:nvPr>
        </p:nvSpPr>
        <p:spPr>
          <a:xfrm>
            <a:off x="2360613" y="801688"/>
            <a:ext cx="2835275" cy="40100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080000"/>
            <a:ext cx="6045200" cy="48117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0156825"/>
            <a:ext cx="3275013" cy="5349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79900" y="10156825"/>
            <a:ext cx="3275013" cy="534988"/>
          </a:xfrm>
          <a:prstGeom prst="rect">
            <a:avLst/>
          </a:prstGeom>
        </p:spPr>
        <p:txBody>
          <a:bodyPr vert="horz" lIns="91440" tIns="45720" rIns="91440" bIns="45720" rtlCol="0" anchor="b"/>
          <a:lstStyle>
            <a:lvl1pPr algn="r">
              <a:defRPr sz="1200"/>
            </a:lvl1pPr>
          </a:lstStyle>
          <a:p>
            <a:fld id="{72AA4DDB-C8AA-481D-87F1-6B42D004D08F}" type="slidenum">
              <a:rPr lang="en-US" smtClean="0"/>
              <a:t>‹#›</a:t>
            </a:fld>
            <a:endParaRPr lang="en-US"/>
          </a:p>
        </p:txBody>
      </p:sp>
    </p:spTree>
    <p:extLst>
      <p:ext uri="{BB962C8B-B14F-4D97-AF65-F5344CB8AC3E}">
        <p14:creationId xmlns:p14="http://schemas.microsoft.com/office/powerpoint/2010/main" val="2019617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　</a:t>
            </a:r>
            <a:endParaRPr lang="en-US" dirty="0"/>
          </a:p>
        </p:txBody>
      </p:sp>
      <p:sp>
        <p:nvSpPr>
          <p:cNvPr id="4" name="Slide Number Placeholder 3"/>
          <p:cNvSpPr>
            <a:spLocks noGrp="1"/>
          </p:cNvSpPr>
          <p:nvPr>
            <p:ph type="sldNum" sz="quarter" idx="10"/>
          </p:nvPr>
        </p:nvSpPr>
        <p:spPr/>
        <p:txBody>
          <a:bodyPr/>
          <a:lstStyle/>
          <a:p>
            <a:fld id="{72AA4DDB-C8AA-481D-87F1-6B42D004D08F}" type="slidenum">
              <a:rPr lang="en-US" smtClean="0"/>
              <a:t>20</a:t>
            </a:fld>
            <a:endParaRPr lang="en-US"/>
          </a:p>
        </p:txBody>
      </p:sp>
    </p:spTree>
    <p:extLst>
      <p:ext uri="{BB962C8B-B14F-4D97-AF65-F5344CB8AC3E}">
        <p14:creationId xmlns:p14="http://schemas.microsoft.com/office/powerpoint/2010/main" val="222952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21610" y="3785392"/>
            <a:ext cx="5236845" cy="574039"/>
          </a:xfrm>
          <a:prstGeom prst="rect">
            <a:avLst/>
          </a:prstGeom>
        </p:spPr>
        <p:txBody>
          <a:bodyPr wrap="square" lIns="0" tIns="0" rIns="0" bIns="0">
            <a:spAutoFit/>
          </a:bodyPr>
          <a:lstStyle>
            <a:lvl1pPr>
              <a:defRPr sz="2800" b="0" i="0">
                <a:solidFill>
                  <a:srgbClr val="231F20"/>
                </a:solidFill>
                <a:latin typeface="Malgun Gothic"/>
                <a:cs typeface="Malgun Gothic"/>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sz="1100" b="0" i="0">
                <a:solidFill>
                  <a:srgbClr val="231F20"/>
                </a:solidFill>
                <a:latin typeface="Malgun Gothic"/>
                <a:cs typeface="Malgun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31F20"/>
                </a:solidFill>
                <a:latin typeface="Malgun Gothic"/>
                <a:cs typeface="Malgun Gothic"/>
              </a:defRPr>
            </a:lvl1pPr>
          </a:lstStyle>
          <a:p>
            <a:endParaRPr/>
          </a:p>
        </p:txBody>
      </p:sp>
      <p:sp>
        <p:nvSpPr>
          <p:cNvPr id="3" name="Holder 3"/>
          <p:cNvSpPr>
            <a:spLocks noGrp="1"/>
          </p:cNvSpPr>
          <p:nvPr>
            <p:ph type="body" idx="1"/>
          </p:nvPr>
        </p:nvSpPr>
        <p:spPr/>
        <p:txBody>
          <a:bodyPr lIns="0" tIns="0" rIns="0" bIns="0"/>
          <a:lstStyle>
            <a:lvl1pPr>
              <a:defRPr sz="1100" b="0" i="0">
                <a:solidFill>
                  <a:srgbClr val="231F20"/>
                </a:solidFill>
                <a:latin typeface="Malgun Gothic"/>
                <a:cs typeface="Malgun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31F20"/>
                </a:solidFill>
                <a:latin typeface="Malgun Gothic"/>
                <a:cs typeface="Malgun Gothic"/>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31F20"/>
                </a:solidFill>
                <a:latin typeface="Malgun Gothic"/>
                <a:cs typeface="Malgun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0297" y="391517"/>
            <a:ext cx="4438650" cy="452119"/>
          </a:xfrm>
          <a:prstGeom prst="rect">
            <a:avLst/>
          </a:prstGeom>
        </p:spPr>
        <p:txBody>
          <a:bodyPr wrap="square" lIns="0" tIns="0" rIns="0" bIns="0">
            <a:spAutoFit/>
          </a:bodyPr>
          <a:lstStyle>
            <a:lvl1pPr>
              <a:defRPr sz="2800" b="0" i="0">
                <a:solidFill>
                  <a:srgbClr val="231F20"/>
                </a:solidFill>
                <a:latin typeface="Malgun Gothic"/>
                <a:cs typeface="Malgun Gothic"/>
              </a:defRPr>
            </a:lvl1pPr>
          </a:lstStyle>
          <a:p>
            <a:endParaRPr/>
          </a:p>
        </p:txBody>
      </p:sp>
      <p:sp>
        <p:nvSpPr>
          <p:cNvPr id="3" name="Holder 3"/>
          <p:cNvSpPr>
            <a:spLocks noGrp="1"/>
          </p:cNvSpPr>
          <p:nvPr>
            <p:ph type="body" idx="1"/>
          </p:nvPr>
        </p:nvSpPr>
        <p:spPr>
          <a:xfrm>
            <a:off x="429604" y="1948850"/>
            <a:ext cx="6697980" cy="3242945"/>
          </a:xfrm>
          <a:prstGeom prst="rect">
            <a:avLst/>
          </a:prstGeom>
        </p:spPr>
        <p:txBody>
          <a:bodyPr wrap="square" lIns="0" tIns="0" rIns="0" bIns="0">
            <a:spAutoFit/>
          </a:bodyPr>
          <a:lstStyle>
            <a:lvl1pPr>
              <a:defRPr sz="1100" b="0" i="0">
                <a:solidFill>
                  <a:srgbClr val="231F20"/>
                </a:solidFill>
                <a:latin typeface="Malgun Gothic"/>
                <a:cs typeface="Malgun Gothic"/>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2/7/2025</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elsaschoolcebu.com/"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hyperlink" Target="http://www.elsaschoolcebu.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elsaschoolcebu.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elsaschoolcebu.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http://www.elsaschoolcebu.com/"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hyperlink" Target="http://www.elsaschoolcebu.com/" TargetMode="External"/><Relationship Id="rId4" Type="http://schemas.openxmlformats.org/officeDocument/2006/relationships/image" Target="../media/image81.jpg"/></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elsaschoolcebu.com/" TargetMode="Externa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hyperlink" Target="http://www.elsaschoolcebu.com/" TargetMode="External"/><Relationship Id="rId5" Type="http://schemas.openxmlformats.org/officeDocument/2006/relationships/image" Target="../media/image89.jpg"/><Relationship Id="rId4" Type="http://schemas.openxmlformats.org/officeDocument/2006/relationships/image" Target="../media/image88.jpg"/></Relationships>
</file>

<file path=ppt/slides/_rels/slide1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hyperlink" Target="http://www.elsaschoolcebu.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elsaschoolcebu.com/" TargetMode="Externa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1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5.png"/><Relationship Id="rId7" Type="http://schemas.openxmlformats.org/officeDocument/2006/relationships/hyperlink" Target="http://www.elsaschoolcebu.com/" TargetMode="External"/><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elsaschoolcebu.com/"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elsaschoolcebu.com/" TargetMode="External"/><Relationship Id="rId5" Type="http://schemas.openxmlformats.org/officeDocument/2006/relationships/image" Target="../media/image101.jpg"/><Relationship Id="rId4" Type="http://schemas.openxmlformats.org/officeDocument/2006/relationships/image" Target="../media/image93.jp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4" Type="http://schemas.openxmlformats.org/officeDocument/2006/relationships/hyperlink" Target="http://www.elsaschoolcebu.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jpg"/><Relationship Id="rId2" Type="http://schemas.openxmlformats.org/officeDocument/2006/relationships/hyperlink" Target="http://www.elsaschoolcebu.com/" TargetMode="External"/><Relationship Id="rId1" Type="http://schemas.openxmlformats.org/officeDocument/2006/relationships/slideLayout" Target="../slideLayouts/slideLayout5.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23.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09.jpg"/><Relationship Id="rId7" Type="http://schemas.openxmlformats.org/officeDocument/2006/relationships/image" Target="../media/image113.jpg"/><Relationship Id="rId2" Type="http://schemas.openxmlformats.org/officeDocument/2006/relationships/hyperlink" Target="http://www.elsaschoolcebu.com/" TargetMode="External"/><Relationship Id="rId1" Type="http://schemas.openxmlformats.org/officeDocument/2006/relationships/slideLayout" Target="../slideLayouts/slideLayout5.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 Id="rId9" Type="http://schemas.openxmlformats.org/officeDocument/2006/relationships/image" Target="../media/image115.jpg"/></Relationships>
</file>

<file path=ppt/slides/_rels/slide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www.elsaschoolcebu.com/" TargetMode="External"/><Relationship Id="rId1" Type="http://schemas.openxmlformats.org/officeDocument/2006/relationships/slideLayout" Target="../slideLayouts/slideLayout5.xml"/><Relationship Id="rId5" Type="http://schemas.openxmlformats.org/officeDocument/2006/relationships/image" Target="../media/image118.pn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elsaschoolcebu.com/"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elsaschoolcebu.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hyperlink" Target="http://www.elsaschoolcebu.com/"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18" Type="http://schemas.openxmlformats.org/officeDocument/2006/relationships/hyperlink" Target="http://www.elsaschoolcebu.com/" TargetMode="External"/><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5.jpg"/><Relationship Id="rId17" Type="http://schemas.openxmlformats.org/officeDocument/2006/relationships/image" Target="../media/image30.jpg"/><Relationship Id="rId2" Type="http://schemas.openxmlformats.org/officeDocument/2006/relationships/image" Target="../media/image15.jpg"/><Relationship Id="rId16"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2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6.jpg"/><Relationship Id="rId3" Type="http://schemas.openxmlformats.org/officeDocument/2006/relationships/image" Target="../media/image32.jpg"/><Relationship Id="rId21" Type="http://schemas.openxmlformats.org/officeDocument/2006/relationships/image" Target="../media/image49.jp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5.jpg"/><Relationship Id="rId2" Type="http://schemas.openxmlformats.org/officeDocument/2006/relationships/image" Target="../media/image31.jpg"/><Relationship Id="rId16" Type="http://schemas.openxmlformats.org/officeDocument/2006/relationships/hyperlink" Target="http://www.elsaschoolcebu.com/" TargetMode="External"/><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40.png"/><Relationship Id="rId5" Type="http://schemas.openxmlformats.org/officeDocument/2006/relationships/image" Target="../media/image34.jp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7.jpg"/><Relationship Id="rId4" Type="http://schemas.openxmlformats.org/officeDocument/2006/relationships/image" Target="../media/image33.jp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0.jpg"/></Relationships>
</file>

<file path=ppt/slides/_rels/slide8.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image" Target="../media/image61.png"/><Relationship Id="rId3" Type="http://schemas.openxmlformats.org/officeDocument/2006/relationships/image" Target="../media/image51.jpg"/><Relationship Id="rId7" Type="http://schemas.openxmlformats.org/officeDocument/2006/relationships/image" Target="../media/image55.jpg"/><Relationship Id="rId12" Type="http://schemas.openxmlformats.org/officeDocument/2006/relationships/image" Target="../media/image60.jpg"/><Relationship Id="rId2" Type="http://schemas.openxmlformats.org/officeDocument/2006/relationships/hyperlink" Target="http://www.elsaschoolcebu.com/" TargetMode="External"/><Relationship Id="rId1" Type="http://schemas.openxmlformats.org/officeDocument/2006/relationships/slideLayout" Target="../slideLayouts/slideLayout2.xml"/><Relationship Id="rId6" Type="http://schemas.openxmlformats.org/officeDocument/2006/relationships/image" Target="../media/image54.jpg"/><Relationship Id="rId11" Type="http://schemas.openxmlformats.org/officeDocument/2006/relationships/image" Target="../media/image59.jpg"/><Relationship Id="rId5" Type="http://schemas.openxmlformats.org/officeDocument/2006/relationships/image" Target="../media/image53.png"/><Relationship Id="rId15" Type="http://schemas.openxmlformats.org/officeDocument/2006/relationships/image" Target="../media/image63.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jpg"/><Relationship Id="rId14" Type="http://schemas.openxmlformats.org/officeDocument/2006/relationships/image" Target="../media/image62.jpg"/></Relationships>
</file>

<file path=ppt/slides/_rels/slide9.xml.rels><?xml version="1.0" encoding="UTF-8" standalone="yes"?>
<Relationships xmlns="http://schemas.openxmlformats.org/package/2006/relationships"><Relationship Id="rId8" Type="http://schemas.openxmlformats.org/officeDocument/2006/relationships/image" Target="../media/image69.jpg"/><Relationship Id="rId13" Type="http://schemas.openxmlformats.org/officeDocument/2006/relationships/image" Target="../media/image74.jpg"/><Relationship Id="rId3" Type="http://schemas.openxmlformats.org/officeDocument/2006/relationships/image" Target="../media/image64.jpg"/><Relationship Id="rId7" Type="http://schemas.openxmlformats.org/officeDocument/2006/relationships/image" Target="../media/image68.jpg"/><Relationship Id="rId12" Type="http://schemas.openxmlformats.org/officeDocument/2006/relationships/image" Target="../media/image73.jpg"/><Relationship Id="rId2" Type="http://schemas.openxmlformats.org/officeDocument/2006/relationships/hyperlink" Target="http://www.elsaschoolcebu.com/" TargetMode="External"/><Relationship Id="rId1" Type="http://schemas.openxmlformats.org/officeDocument/2006/relationships/slideLayout" Target="../slideLayouts/slideLayout2.xml"/><Relationship Id="rId6" Type="http://schemas.openxmlformats.org/officeDocument/2006/relationships/image" Target="../media/image67.jpg"/><Relationship Id="rId11" Type="http://schemas.openxmlformats.org/officeDocument/2006/relationships/image" Target="../media/image72.jp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png"/><Relationship Id="rId14" Type="http://schemas.openxmlformats.org/officeDocument/2006/relationships/image" Target="../media/image75.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59935" y="10325182"/>
            <a:ext cx="2352675" cy="137160"/>
          </a:xfrm>
          <a:prstGeom prst="rect">
            <a:avLst/>
          </a:prstGeom>
        </p:spPr>
        <p:txBody>
          <a:bodyPr vert="horz" wrap="square" lIns="0" tIns="0" rIns="0" bIns="0" rtlCol="0">
            <a:spAutoFit/>
          </a:bodyPr>
          <a:lstStyle/>
          <a:p>
            <a:pPr>
              <a:lnSpc>
                <a:spcPts val="950"/>
              </a:lnSpc>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grpSp>
        <p:nvGrpSpPr>
          <p:cNvPr id="3" name="object 3"/>
          <p:cNvGrpSpPr/>
          <p:nvPr/>
        </p:nvGrpSpPr>
        <p:grpSpPr>
          <a:xfrm>
            <a:off x="0" y="9004"/>
            <a:ext cx="7560309" cy="10683240"/>
            <a:chOff x="0" y="9004"/>
            <a:chExt cx="7560309" cy="10683240"/>
          </a:xfrm>
        </p:grpSpPr>
        <p:sp>
          <p:nvSpPr>
            <p:cNvPr id="4" name="object 4"/>
            <p:cNvSpPr/>
            <p:nvPr/>
          </p:nvSpPr>
          <p:spPr>
            <a:xfrm>
              <a:off x="5351702" y="10342802"/>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9004"/>
              <a:ext cx="7559992" cy="10682998"/>
            </a:xfrm>
            <a:prstGeom prst="rect">
              <a:avLst/>
            </a:prstGeom>
          </p:spPr>
        </p:pic>
      </p:grpSp>
      <p:sp>
        <p:nvSpPr>
          <p:cNvPr id="6" name="object 6"/>
          <p:cNvSpPr txBox="1"/>
          <p:nvPr/>
        </p:nvSpPr>
        <p:spPr>
          <a:xfrm>
            <a:off x="4467859" y="10064041"/>
            <a:ext cx="263080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Malgun Gothic"/>
                <a:cs typeface="Malgun Gothic"/>
                <a:hlinkClick r:id="rId2"/>
              </a:rPr>
              <a:t>www.elsaschoolcebu.com</a:t>
            </a:r>
            <a:endParaRPr sz="1800">
              <a:latin typeface="Malgun Gothic"/>
              <a:cs typeface="Malgun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79864" y="10339006"/>
            <a:ext cx="1938020" cy="137160"/>
          </a:xfrm>
          <a:prstGeom prst="rect">
            <a:avLst/>
          </a:prstGeom>
        </p:spPr>
        <p:txBody>
          <a:bodyPr vert="horz" wrap="square" lIns="0" tIns="0" rIns="0" bIns="0" rtlCol="0">
            <a:spAutoFit/>
          </a:bodyPr>
          <a:lstStyle/>
          <a:p>
            <a:pPr>
              <a:lnSpc>
                <a:spcPts val="950"/>
              </a:lnSpc>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20" dirty="0">
                <a:solidFill>
                  <a:srgbClr val="231F20"/>
                </a:solidFill>
                <a:latin typeface="Times New Roman"/>
                <a:cs typeface="Times New Roman"/>
              </a:rPr>
              <a:t>www.elsaschoo</a:t>
            </a:r>
            <a:endParaRPr sz="800">
              <a:latin typeface="Times New Roman"/>
              <a:cs typeface="Times New Roman"/>
            </a:endParaRPr>
          </a:p>
        </p:txBody>
      </p:sp>
      <p:sp>
        <p:nvSpPr>
          <p:cNvPr id="3" name="object 3"/>
          <p:cNvSpPr txBox="1"/>
          <p:nvPr/>
        </p:nvSpPr>
        <p:spPr>
          <a:xfrm>
            <a:off x="3117041" y="10339006"/>
            <a:ext cx="112395" cy="137160"/>
          </a:xfrm>
          <a:prstGeom prst="rect">
            <a:avLst/>
          </a:prstGeom>
        </p:spPr>
        <p:txBody>
          <a:bodyPr vert="horz" wrap="square" lIns="0" tIns="0" rIns="0" bIns="0" rtlCol="0">
            <a:spAutoFit/>
          </a:bodyPr>
          <a:lstStyle/>
          <a:p>
            <a:pPr>
              <a:lnSpc>
                <a:spcPts val="950"/>
              </a:lnSpc>
            </a:pPr>
            <a:r>
              <a:rPr sz="800" spc="-40" dirty="0">
                <a:solidFill>
                  <a:srgbClr val="231F20"/>
                </a:solidFill>
                <a:latin typeface="Times New Roman"/>
                <a:cs typeface="Times New Roman"/>
              </a:rPr>
              <a:t>lce</a:t>
            </a:r>
            <a:endParaRPr sz="800">
              <a:latin typeface="Times New Roman"/>
              <a:cs typeface="Times New Roman"/>
            </a:endParaRPr>
          </a:p>
        </p:txBody>
      </p:sp>
      <p:sp>
        <p:nvSpPr>
          <p:cNvPr id="4" name="object 4"/>
          <p:cNvSpPr txBox="1"/>
          <p:nvPr/>
        </p:nvSpPr>
        <p:spPr>
          <a:xfrm>
            <a:off x="3228587" y="10339006"/>
            <a:ext cx="304165" cy="137160"/>
          </a:xfrm>
          <a:prstGeom prst="rect">
            <a:avLst/>
          </a:prstGeom>
        </p:spPr>
        <p:txBody>
          <a:bodyPr vert="horz" wrap="square" lIns="0" tIns="0" rIns="0" bIns="0" rtlCol="0">
            <a:spAutoFit/>
          </a:bodyPr>
          <a:lstStyle/>
          <a:p>
            <a:pPr>
              <a:lnSpc>
                <a:spcPts val="950"/>
              </a:lnSpc>
            </a:pPr>
            <a:r>
              <a:rPr sz="800" spc="-10" dirty="0">
                <a:solidFill>
                  <a:srgbClr val="231F20"/>
                </a:solidFill>
                <a:latin typeface="Times New Roman"/>
                <a:cs typeface="Times New Roman"/>
              </a:rPr>
              <a:t>bu.com</a:t>
            </a:r>
            <a:endParaRPr sz="800">
              <a:latin typeface="Times New Roman"/>
              <a:cs typeface="Times New Roman"/>
            </a:endParaRPr>
          </a:p>
        </p:txBody>
      </p:sp>
      <p:sp>
        <p:nvSpPr>
          <p:cNvPr id="5" name="object 5"/>
          <p:cNvSpPr/>
          <p:nvPr/>
        </p:nvSpPr>
        <p:spPr>
          <a:xfrm>
            <a:off x="3115436" y="10306811"/>
            <a:ext cx="128905" cy="247015"/>
          </a:xfrm>
          <a:custGeom>
            <a:avLst/>
            <a:gdLst/>
            <a:ahLst/>
            <a:cxnLst/>
            <a:rect l="l" t="t" r="r" b="b"/>
            <a:pathLst>
              <a:path w="128905" h="247015">
                <a:moveTo>
                  <a:pt x="0" y="246595"/>
                </a:moveTo>
                <a:lnTo>
                  <a:pt x="128587" y="246595"/>
                </a:lnTo>
                <a:lnTo>
                  <a:pt x="128587" y="0"/>
                </a:lnTo>
                <a:lnTo>
                  <a:pt x="0" y="0"/>
                </a:lnTo>
                <a:lnTo>
                  <a:pt x="0" y="246595"/>
                </a:lnTo>
                <a:close/>
              </a:path>
            </a:pathLst>
          </a:custGeom>
          <a:solidFill>
            <a:srgbClr val="FFFFFF"/>
          </a:solidFill>
        </p:spPr>
        <p:txBody>
          <a:bodyPr wrap="square" lIns="0" tIns="0" rIns="0" bIns="0" rtlCol="0"/>
          <a:lstStyle/>
          <a:p>
            <a:endParaRPr/>
          </a:p>
        </p:txBody>
      </p:sp>
      <p:sp>
        <p:nvSpPr>
          <p:cNvPr id="6" name="object 6"/>
          <p:cNvSpPr/>
          <p:nvPr/>
        </p:nvSpPr>
        <p:spPr>
          <a:xfrm>
            <a:off x="0" y="0"/>
            <a:ext cx="7560309" cy="1439545"/>
          </a:xfrm>
          <a:custGeom>
            <a:avLst/>
            <a:gdLst/>
            <a:ahLst/>
            <a:cxnLst/>
            <a:rect l="l" t="t" r="r" b="b"/>
            <a:pathLst>
              <a:path w="7560309" h="1439545">
                <a:moveTo>
                  <a:pt x="7559992" y="0"/>
                </a:moveTo>
                <a:lnTo>
                  <a:pt x="0" y="0"/>
                </a:lnTo>
                <a:lnTo>
                  <a:pt x="0" y="1439532"/>
                </a:lnTo>
                <a:lnTo>
                  <a:pt x="7559992" y="1439532"/>
                </a:lnTo>
                <a:lnTo>
                  <a:pt x="7559992" y="0"/>
                </a:lnTo>
                <a:close/>
              </a:path>
            </a:pathLst>
          </a:custGeom>
          <a:solidFill>
            <a:srgbClr val="C5E2FC"/>
          </a:solidFill>
        </p:spPr>
        <p:txBody>
          <a:bodyPr wrap="square" lIns="0" tIns="0" rIns="0" bIns="0" rtlCol="0"/>
          <a:lstStyle/>
          <a:p>
            <a:endParaRPr/>
          </a:p>
        </p:txBody>
      </p:sp>
      <p:sp>
        <p:nvSpPr>
          <p:cNvPr id="7" name="object 7"/>
          <p:cNvSpPr/>
          <p:nvPr/>
        </p:nvSpPr>
        <p:spPr>
          <a:xfrm>
            <a:off x="0" y="5712333"/>
            <a:ext cx="7560309" cy="1465580"/>
          </a:xfrm>
          <a:custGeom>
            <a:avLst/>
            <a:gdLst/>
            <a:ahLst/>
            <a:cxnLst/>
            <a:rect l="l" t="t" r="r" b="b"/>
            <a:pathLst>
              <a:path w="7560309" h="1465579">
                <a:moveTo>
                  <a:pt x="7559992" y="0"/>
                </a:moveTo>
                <a:lnTo>
                  <a:pt x="0" y="0"/>
                </a:lnTo>
                <a:lnTo>
                  <a:pt x="0" y="1465237"/>
                </a:lnTo>
                <a:lnTo>
                  <a:pt x="7559992" y="1465237"/>
                </a:lnTo>
                <a:lnTo>
                  <a:pt x="7559992" y="0"/>
                </a:lnTo>
                <a:close/>
              </a:path>
            </a:pathLst>
          </a:custGeom>
          <a:solidFill>
            <a:srgbClr val="C5E2FC"/>
          </a:solidFill>
        </p:spPr>
        <p:txBody>
          <a:bodyPr wrap="square" lIns="0" tIns="0" rIns="0" bIns="0" rtlCol="0"/>
          <a:lstStyle/>
          <a:p>
            <a:endParaRPr/>
          </a:p>
        </p:txBody>
      </p:sp>
      <p:grpSp>
        <p:nvGrpSpPr>
          <p:cNvPr id="8" name="object 8"/>
          <p:cNvGrpSpPr/>
          <p:nvPr/>
        </p:nvGrpSpPr>
        <p:grpSpPr>
          <a:xfrm>
            <a:off x="439927" y="7252919"/>
            <a:ext cx="2675890" cy="3439160"/>
            <a:chOff x="439927" y="7252919"/>
            <a:chExt cx="2675890" cy="3439160"/>
          </a:xfrm>
        </p:grpSpPr>
        <p:sp>
          <p:nvSpPr>
            <p:cNvPr id="9" name="object 9"/>
            <p:cNvSpPr/>
            <p:nvPr/>
          </p:nvSpPr>
          <p:spPr>
            <a:xfrm>
              <a:off x="439927" y="7252919"/>
              <a:ext cx="2675890" cy="3275965"/>
            </a:xfrm>
            <a:custGeom>
              <a:avLst/>
              <a:gdLst/>
              <a:ahLst/>
              <a:cxnLst/>
              <a:rect l="l" t="t" r="r" b="b"/>
              <a:pathLst>
                <a:path w="2675890" h="3275965">
                  <a:moveTo>
                    <a:pt x="0" y="3275342"/>
                  </a:moveTo>
                  <a:lnTo>
                    <a:pt x="2675509" y="3275342"/>
                  </a:lnTo>
                  <a:lnTo>
                    <a:pt x="2675509" y="0"/>
                  </a:lnTo>
                  <a:lnTo>
                    <a:pt x="0" y="0"/>
                  </a:lnTo>
                  <a:lnTo>
                    <a:pt x="0" y="3275342"/>
                  </a:lnTo>
                  <a:close/>
                </a:path>
              </a:pathLst>
            </a:custGeom>
            <a:solidFill>
              <a:srgbClr val="EECFE2"/>
            </a:solidFill>
          </p:spPr>
          <p:txBody>
            <a:bodyPr wrap="square" lIns="0" tIns="0" rIns="0" bIns="0" rtlCol="0"/>
            <a:lstStyle/>
            <a:p>
              <a:endParaRPr/>
            </a:p>
          </p:txBody>
        </p:sp>
        <p:sp>
          <p:nvSpPr>
            <p:cNvPr id="10" name="object 10"/>
            <p:cNvSpPr/>
            <p:nvPr/>
          </p:nvSpPr>
          <p:spPr>
            <a:xfrm>
              <a:off x="441388" y="10528262"/>
              <a:ext cx="2670810" cy="163830"/>
            </a:xfrm>
            <a:custGeom>
              <a:avLst/>
              <a:gdLst/>
              <a:ahLst/>
              <a:cxnLst/>
              <a:rect l="l" t="t" r="r" b="b"/>
              <a:pathLst>
                <a:path w="2670810" h="163829">
                  <a:moveTo>
                    <a:pt x="2670352" y="0"/>
                  </a:moveTo>
                  <a:lnTo>
                    <a:pt x="0" y="0"/>
                  </a:lnTo>
                  <a:lnTo>
                    <a:pt x="0" y="163741"/>
                  </a:lnTo>
                  <a:lnTo>
                    <a:pt x="2670352" y="163741"/>
                  </a:lnTo>
                  <a:lnTo>
                    <a:pt x="2670352" y="0"/>
                  </a:lnTo>
                  <a:close/>
                </a:path>
              </a:pathLst>
            </a:custGeom>
            <a:solidFill>
              <a:srgbClr val="EC008C"/>
            </a:solidFill>
          </p:spPr>
          <p:txBody>
            <a:bodyPr wrap="square" lIns="0" tIns="0" rIns="0" bIns="0" rtlCol="0"/>
            <a:lstStyle/>
            <a:p>
              <a:endParaRPr/>
            </a:p>
          </p:txBody>
        </p:sp>
      </p:grpSp>
      <p:sp>
        <p:nvSpPr>
          <p:cNvPr id="11" name="object 11"/>
          <p:cNvSpPr txBox="1"/>
          <p:nvPr/>
        </p:nvSpPr>
        <p:spPr>
          <a:xfrm>
            <a:off x="3740025" y="5736760"/>
            <a:ext cx="3695825" cy="566822"/>
          </a:xfrm>
          <a:prstGeom prst="rect">
            <a:avLst/>
          </a:prstGeom>
        </p:spPr>
        <p:txBody>
          <a:bodyPr vert="horz" wrap="square" lIns="0" tIns="12700" rIns="0" bIns="0" rtlCol="0">
            <a:spAutoFit/>
          </a:bodyPr>
          <a:lstStyle/>
          <a:p>
            <a:pPr marL="12700">
              <a:lnSpc>
                <a:spcPct val="100000"/>
              </a:lnSpc>
              <a:spcBef>
                <a:spcPts val="100"/>
              </a:spcBef>
            </a:pPr>
            <a:r>
              <a:rPr lang="ja-JP" altLang="en-US" sz="3600" b="1" spc="280" dirty="0">
                <a:solidFill>
                  <a:srgbClr val="022C5A"/>
                </a:solidFill>
                <a:latin typeface="Malgun Gothic"/>
                <a:cs typeface="Malgun Gothic"/>
              </a:rPr>
              <a:t>フィードバック</a:t>
            </a:r>
            <a:endParaRPr sz="3600" dirty="0">
              <a:latin typeface="Malgun Gothic"/>
              <a:cs typeface="Malgun Gothic"/>
            </a:endParaRPr>
          </a:p>
        </p:txBody>
      </p:sp>
      <p:sp>
        <p:nvSpPr>
          <p:cNvPr id="12" name="object 12"/>
          <p:cNvSpPr txBox="1"/>
          <p:nvPr/>
        </p:nvSpPr>
        <p:spPr>
          <a:xfrm>
            <a:off x="379488" y="5048641"/>
            <a:ext cx="6755130" cy="528320"/>
          </a:xfrm>
          <a:prstGeom prst="rect">
            <a:avLst/>
          </a:prstGeom>
        </p:spPr>
        <p:txBody>
          <a:bodyPr vert="horz" wrap="square" lIns="0" tIns="12700" rIns="0" bIns="0" rtlCol="0">
            <a:spAutoFit/>
          </a:bodyPr>
          <a:lstStyle/>
          <a:p>
            <a:pPr marL="12700" marR="5080" algn="just">
              <a:lnSpc>
                <a:spcPct val="100000"/>
              </a:lnSpc>
              <a:spcBef>
                <a:spcPts val="100"/>
              </a:spcBef>
            </a:pPr>
            <a:r>
              <a:rPr lang="ja-JP" altLang="en-US" sz="1100" dirty="0" smtClean="0">
                <a:solidFill>
                  <a:srgbClr val="231F20"/>
                </a:solidFill>
                <a:latin typeface="Malgun Gothic"/>
                <a:cs typeface="Malgun Gothic"/>
              </a:rPr>
              <a:t>この過程は、レベルと教科書が生徒の目的と英語能力の目標と一致していることを確認するために必要です。</a:t>
            </a:r>
            <a:r>
              <a:rPr lang="en-US" altLang="ja-JP" sz="1100" dirty="0" smtClean="0">
                <a:solidFill>
                  <a:srgbClr val="231F20"/>
                </a:solidFill>
                <a:latin typeface="Malgun Gothic"/>
                <a:cs typeface="Malgun Gothic"/>
              </a:rPr>
              <a:t>ELSA</a:t>
            </a:r>
            <a:r>
              <a:rPr lang="ja-JP" altLang="en-US" sz="1100" dirty="0" smtClean="0">
                <a:solidFill>
                  <a:srgbClr val="231F20"/>
                </a:solidFill>
                <a:latin typeface="Malgun Gothic"/>
                <a:cs typeface="Malgun Gothic"/>
              </a:rPr>
              <a:t>は、学習者が英語学習の始める際に、優れた、効率的で効果的な質の高い教育を提供するために、学習者のニーズに応えることを目指しています。</a:t>
            </a:r>
            <a:endParaRPr lang="ja-JP" altLang="en-US" sz="1100" dirty="0">
              <a:solidFill>
                <a:srgbClr val="231F20"/>
              </a:solidFill>
              <a:latin typeface="Malgun Gothic"/>
              <a:cs typeface="Malgun Gothic"/>
            </a:endParaRPr>
          </a:p>
        </p:txBody>
      </p:sp>
      <p:sp>
        <p:nvSpPr>
          <p:cNvPr id="13" name="object 13"/>
          <p:cNvSpPr txBox="1">
            <a:spLocks noGrp="1"/>
          </p:cNvSpPr>
          <p:nvPr>
            <p:ph type="title"/>
          </p:nvPr>
        </p:nvSpPr>
        <p:spPr>
          <a:xfrm>
            <a:off x="3458060" y="250215"/>
            <a:ext cx="3671570" cy="566822"/>
          </a:xfrm>
          <a:prstGeom prst="rect">
            <a:avLst/>
          </a:prstGeom>
        </p:spPr>
        <p:txBody>
          <a:bodyPr vert="horz" wrap="square" lIns="0" tIns="12700" rIns="0" bIns="0" rtlCol="0">
            <a:spAutoFit/>
          </a:bodyPr>
          <a:lstStyle/>
          <a:p>
            <a:pPr marL="12700">
              <a:lnSpc>
                <a:spcPct val="100000"/>
              </a:lnSpc>
              <a:spcBef>
                <a:spcPts val="100"/>
              </a:spcBef>
            </a:pPr>
            <a:r>
              <a:rPr lang="ja-JP" altLang="en-US" sz="3600" b="1" spc="270" dirty="0">
                <a:solidFill>
                  <a:srgbClr val="022A68"/>
                </a:solidFill>
              </a:rPr>
              <a:t>カスタムシステム</a:t>
            </a:r>
            <a:endParaRPr sz="3600" dirty="0"/>
          </a:p>
        </p:txBody>
      </p:sp>
      <p:sp>
        <p:nvSpPr>
          <p:cNvPr id="14" name="object 14"/>
          <p:cNvSpPr/>
          <p:nvPr/>
        </p:nvSpPr>
        <p:spPr>
          <a:xfrm>
            <a:off x="463504" y="1604453"/>
            <a:ext cx="872490" cy="812800"/>
          </a:xfrm>
          <a:custGeom>
            <a:avLst/>
            <a:gdLst/>
            <a:ahLst/>
            <a:cxnLst/>
            <a:rect l="l" t="t" r="r" b="b"/>
            <a:pathLst>
              <a:path w="872490" h="812800">
                <a:moveTo>
                  <a:pt x="872185" y="0"/>
                </a:moveTo>
                <a:lnTo>
                  <a:pt x="0" y="0"/>
                </a:lnTo>
                <a:lnTo>
                  <a:pt x="0" y="568261"/>
                </a:lnTo>
                <a:lnTo>
                  <a:pt x="436092" y="812596"/>
                </a:lnTo>
                <a:lnTo>
                  <a:pt x="872185" y="568261"/>
                </a:lnTo>
                <a:lnTo>
                  <a:pt x="872185" y="0"/>
                </a:lnTo>
                <a:close/>
              </a:path>
            </a:pathLst>
          </a:custGeom>
          <a:solidFill>
            <a:srgbClr val="F68B3D"/>
          </a:solidFill>
        </p:spPr>
        <p:txBody>
          <a:bodyPr wrap="square" lIns="0" tIns="0" rIns="0" bIns="0" rtlCol="0"/>
          <a:lstStyle/>
          <a:p>
            <a:endParaRPr/>
          </a:p>
        </p:txBody>
      </p:sp>
      <p:sp>
        <p:nvSpPr>
          <p:cNvPr id="15" name="object 15"/>
          <p:cNvSpPr txBox="1"/>
          <p:nvPr/>
        </p:nvSpPr>
        <p:spPr>
          <a:xfrm>
            <a:off x="1346949" y="1862833"/>
            <a:ext cx="5743575" cy="364202"/>
          </a:xfrm>
          <a:prstGeom prst="rect">
            <a:avLst/>
          </a:prstGeom>
        </p:spPr>
        <p:txBody>
          <a:bodyPr vert="horz" wrap="square" lIns="0" tIns="12700" rIns="0" bIns="0" rtlCol="0">
            <a:spAutoFit/>
          </a:bodyPr>
          <a:lstStyle/>
          <a:p>
            <a:pPr marL="159385">
              <a:lnSpc>
                <a:spcPct val="100000"/>
              </a:lnSpc>
              <a:spcBef>
                <a:spcPts val="100"/>
              </a:spcBef>
            </a:pPr>
            <a:endParaRPr lang="en-US" altLang="ja-JP" sz="1100" dirty="0">
              <a:solidFill>
                <a:srgbClr val="231F20"/>
              </a:solidFill>
              <a:latin typeface="Malgun Gothic"/>
              <a:cs typeface="Malgun Gothic"/>
            </a:endParaRPr>
          </a:p>
          <a:p>
            <a:pPr marL="159385">
              <a:lnSpc>
                <a:spcPct val="100000"/>
              </a:lnSpc>
              <a:spcBef>
                <a:spcPts val="100"/>
              </a:spcBef>
            </a:pPr>
            <a:r>
              <a:rPr lang="ja-JP" altLang="en-US" sz="1100" dirty="0" smtClean="0">
                <a:solidFill>
                  <a:srgbClr val="231F20"/>
                </a:solidFill>
                <a:latin typeface="Malgun Gothic"/>
                <a:cs typeface="Malgun Gothic"/>
              </a:rPr>
              <a:t>新しい生徒を正しいクラスに配置するために学校が実施する英語能力レベルテスト</a:t>
            </a:r>
            <a:endParaRPr sz="1100" dirty="0">
              <a:latin typeface="Malgun Gothic"/>
              <a:cs typeface="Malgun Gothic"/>
            </a:endParaRPr>
          </a:p>
        </p:txBody>
      </p:sp>
      <p:sp>
        <p:nvSpPr>
          <p:cNvPr id="16" name="object 16"/>
          <p:cNvSpPr/>
          <p:nvPr/>
        </p:nvSpPr>
        <p:spPr>
          <a:xfrm>
            <a:off x="1340599" y="1774545"/>
            <a:ext cx="5756275" cy="570865"/>
          </a:xfrm>
          <a:custGeom>
            <a:avLst/>
            <a:gdLst/>
            <a:ahLst/>
            <a:cxnLst/>
            <a:rect l="l" t="t" r="r" b="b"/>
            <a:pathLst>
              <a:path w="5756275" h="570864">
                <a:moveTo>
                  <a:pt x="0" y="570839"/>
                </a:moveTo>
                <a:lnTo>
                  <a:pt x="5755855" y="570839"/>
                </a:lnTo>
                <a:lnTo>
                  <a:pt x="5755855" y="0"/>
                </a:lnTo>
                <a:lnTo>
                  <a:pt x="0" y="0"/>
                </a:lnTo>
                <a:lnTo>
                  <a:pt x="0" y="570839"/>
                </a:lnTo>
                <a:close/>
              </a:path>
            </a:pathLst>
          </a:custGeom>
          <a:ln w="12700">
            <a:solidFill>
              <a:srgbClr val="F68B3D"/>
            </a:solidFill>
          </a:ln>
        </p:spPr>
        <p:txBody>
          <a:bodyPr wrap="square" lIns="0" tIns="0" rIns="0" bIns="0" rtlCol="0"/>
          <a:lstStyle/>
          <a:p>
            <a:endParaRPr/>
          </a:p>
        </p:txBody>
      </p:sp>
      <p:sp>
        <p:nvSpPr>
          <p:cNvPr id="17" name="object 17"/>
          <p:cNvSpPr txBox="1"/>
          <p:nvPr/>
        </p:nvSpPr>
        <p:spPr>
          <a:xfrm>
            <a:off x="1334249" y="1604454"/>
            <a:ext cx="5768975" cy="207749"/>
          </a:xfrm>
          <a:prstGeom prst="rect">
            <a:avLst/>
          </a:prstGeom>
          <a:solidFill>
            <a:srgbClr val="F68B3D"/>
          </a:solidFill>
        </p:spPr>
        <p:txBody>
          <a:bodyPr vert="horz" wrap="square" lIns="0" tIns="22860" rIns="0" bIns="0" rtlCol="0">
            <a:spAutoFit/>
          </a:bodyPr>
          <a:lstStyle/>
          <a:p>
            <a:pPr marL="1725930">
              <a:lnSpc>
                <a:spcPct val="100000"/>
              </a:lnSpc>
              <a:spcBef>
                <a:spcPts val="180"/>
              </a:spcBef>
            </a:pPr>
            <a:r>
              <a:rPr lang="ja-JP" altLang="en-US" sz="1200" b="1" dirty="0">
                <a:solidFill>
                  <a:srgbClr val="231F20"/>
                </a:solidFill>
                <a:latin typeface="Malgun Gothic"/>
                <a:cs typeface="Malgun Gothic"/>
              </a:rPr>
              <a:t>オンライ</a:t>
            </a:r>
            <a:r>
              <a:rPr lang="ja-JP" altLang="en-US" sz="1200" b="1" dirty="0" smtClean="0">
                <a:solidFill>
                  <a:srgbClr val="231F20"/>
                </a:solidFill>
                <a:latin typeface="Malgun Gothic"/>
                <a:cs typeface="Malgun Gothic"/>
              </a:rPr>
              <a:t>ンレベルテスト</a:t>
            </a:r>
            <a:endParaRPr sz="1200" dirty="0">
              <a:latin typeface="Malgun Gothic"/>
              <a:cs typeface="Malgun Gothic"/>
            </a:endParaRPr>
          </a:p>
        </p:txBody>
      </p:sp>
      <p:sp>
        <p:nvSpPr>
          <p:cNvPr id="18" name="object 18"/>
          <p:cNvSpPr txBox="1"/>
          <p:nvPr/>
        </p:nvSpPr>
        <p:spPr>
          <a:xfrm>
            <a:off x="534034" y="1798376"/>
            <a:ext cx="75819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Malgun Gothic"/>
                <a:cs typeface="Malgun Gothic"/>
              </a:rPr>
              <a:t>Step</a:t>
            </a:r>
            <a:r>
              <a:rPr sz="2000" spc="-90" dirty="0">
                <a:solidFill>
                  <a:srgbClr val="231F20"/>
                </a:solidFill>
                <a:latin typeface="Malgun Gothic"/>
                <a:cs typeface="Malgun Gothic"/>
              </a:rPr>
              <a:t> </a:t>
            </a:r>
            <a:r>
              <a:rPr sz="2000" spc="-50" dirty="0">
                <a:solidFill>
                  <a:srgbClr val="231F20"/>
                </a:solidFill>
                <a:latin typeface="Malgun Gothic"/>
                <a:cs typeface="Malgun Gothic"/>
              </a:rPr>
              <a:t>1</a:t>
            </a:r>
            <a:endParaRPr sz="2000">
              <a:latin typeface="Malgun Gothic"/>
              <a:cs typeface="Malgun Gothic"/>
            </a:endParaRPr>
          </a:p>
        </p:txBody>
      </p:sp>
      <p:sp>
        <p:nvSpPr>
          <p:cNvPr id="19" name="object 19"/>
          <p:cNvSpPr/>
          <p:nvPr/>
        </p:nvSpPr>
        <p:spPr>
          <a:xfrm>
            <a:off x="463496" y="2459366"/>
            <a:ext cx="856615" cy="812800"/>
          </a:xfrm>
          <a:custGeom>
            <a:avLst/>
            <a:gdLst/>
            <a:ahLst/>
            <a:cxnLst/>
            <a:rect l="l" t="t" r="r" b="b"/>
            <a:pathLst>
              <a:path w="856615" h="812800">
                <a:moveTo>
                  <a:pt x="856208" y="0"/>
                </a:moveTo>
                <a:lnTo>
                  <a:pt x="0" y="0"/>
                </a:lnTo>
                <a:lnTo>
                  <a:pt x="0" y="568261"/>
                </a:lnTo>
                <a:lnTo>
                  <a:pt x="428104" y="812596"/>
                </a:lnTo>
                <a:lnTo>
                  <a:pt x="856208" y="568261"/>
                </a:lnTo>
                <a:lnTo>
                  <a:pt x="856208" y="0"/>
                </a:lnTo>
                <a:close/>
              </a:path>
            </a:pathLst>
          </a:custGeom>
          <a:solidFill>
            <a:srgbClr val="FBB962"/>
          </a:solidFill>
        </p:spPr>
        <p:txBody>
          <a:bodyPr wrap="square" lIns="0" tIns="0" rIns="0" bIns="0" rtlCol="0"/>
          <a:lstStyle/>
          <a:p>
            <a:endParaRPr/>
          </a:p>
        </p:txBody>
      </p:sp>
      <p:sp>
        <p:nvSpPr>
          <p:cNvPr id="20" name="object 20"/>
          <p:cNvSpPr txBox="1"/>
          <p:nvPr/>
        </p:nvSpPr>
        <p:spPr>
          <a:xfrm>
            <a:off x="1342034" y="2724480"/>
            <a:ext cx="5755005" cy="344966"/>
          </a:xfrm>
          <a:prstGeom prst="rect">
            <a:avLst/>
          </a:prstGeom>
          <a:ln w="12700">
            <a:solidFill>
              <a:srgbClr val="FBB962"/>
            </a:solidFill>
          </a:ln>
        </p:spPr>
        <p:txBody>
          <a:bodyPr vert="horz" wrap="square" lIns="0" tIns="11430" rIns="0" bIns="0" rtlCol="0">
            <a:spAutoFit/>
          </a:bodyPr>
          <a:lstStyle/>
          <a:p>
            <a:pPr marL="109220" marR="132080" algn="just">
              <a:lnSpc>
                <a:spcPts val="1300"/>
              </a:lnSpc>
              <a:spcBef>
                <a:spcPts val="90"/>
              </a:spcBef>
            </a:pPr>
            <a:r>
              <a:rPr lang="ja-JP" altLang="en-US" sz="1100" dirty="0" smtClean="0">
                <a:solidFill>
                  <a:srgbClr val="231F20"/>
                </a:solidFill>
                <a:latin typeface="Malgun Gothic"/>
                <a:cs typeface="Malgun Gothic"/>
              </a:rPr>
              <a:t>生徒は、会話の流暢さ、語彙力と読解力の向上、留学の準備、複数の操作を行う能力のバランスと向上など、英語学習の動機に応じて分類されます</a:t>
            </a:r>
            <a:endParaRPr lang="ja-JP" altLang="en-US" sz="1100" dirty="0">
              <a:solidFill>
                <a:srgbClr val="231F20"/>
              </a:solidFill>
              <a:latin typeface="Malgun Gothic"/>
              <a:cs typeface="Malgun Gothic"/>
            </a:endParaRPr>
          </a:p>
        </p:txBody>
      </p:sp>
      <p:sp>
        <p:nvSpPr>
          <p:cNvPr id="21" name="object 21"/>
          <p:cNvSpPr txBox="1"/>
          <p:nvPr/>
        </p:nvSpPr>
        <p:spPr>
          <a:xfrm>
            <a:off x="1342034" y="2459380"/>
            <a:ext cx="5755005" cy="205184"/>
          </a:xfrm>
          <a:prstGeom prst="rect">
            <a:avLst/>
          </a:prstGeom>
          <a:solidFill>
            <a:srgbClr val="FBB962"/>
          </a:solidFill>
        </p:spPr>
        <p:txBody>
          <a:bodyPr vert="horz" wrap="square" lIns="0" tIns="20320" rIns="0" bIns="0" rtlCol="0">
            <a:spAutoFit/>
          </a:bodyPr>
          <a:lstStyle/>
          <a:p>
            <a:pPr marR="995044" algn="ctr">
              <a:lnSpc>
                <a:spcPct val="100000"/>
              </a:lnSpc>
              <a:spcBef>
                <a:spcPts val="160"/>
              </a:spcBef>
            </a:pPr>
            <a:r>
              <a:rPr lang="ja-JP" altLang="en-US" sz="1200" b="1" spc="-10" dirty="0">
                <a:solidFill>
                  <a:srgbClr val="231F20"/>
                </a:solidFill>
                <a:latin typeface="Malgun Gothic"/>
                <a:cs typeface="Malgun Gothic"/>
              </a:rPr>
              <a:t>目的</a:t>
            </a:r>
            <a:endParaRPr sz="1200" dirty="0">
              <a:latin typeface="Malgun Gothic"/>
              <a:cs typeface="Malgun Gothic"/>
            </a:endParaRPr>
          </a:p>
        </p:txBody>
      </p:sp>
      <p:sp>
        <p:nvSpPr>
          <p:cNvPr id="22" name="object 22"/>
          <p:cNvSpPr txBox="1"/>
          <p:nvPr/>
        </p:nvSpPr>
        <p:spPr>
          <a:xfrm>
            <a:off x="508565" y="2650994"/>
            <a:ext cx="75819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Malgun Gothic"/>
                <a:cs typeface="Malgun Gothic"/>
              </a:rPr>
              <a:t>Step</a:t>
            </a:r>
            <a:r>
              <a:rPr sz="2000" spc="-90" dirty="0">
                <a:solidFill>
                  <a:srgbClr val="231F20"/>
                </a:solidFill>
                <a:latin typeface="Malgun Gothic"/>
                <a:cs typeface="Malgun Gothic"/>
              </a:rPr>
              <a:t> </a:t>
            </a:r>
            <a:r>
              <a:rPr sz="2000" spc="-50" dirty="0">
                <a:solidFill>
                  <a:srgbClr val="231F20"/>
                </a:solidFill>
                <a:latin typeface="Malgun Gothic"/>
                <a:cs typeface="Malgun Gothic"/>
              </a:rPr>
              <a:t>2</a:t>
            </a:r>
            <a:endParaRPr sz="2000">
              <a:latin typeface="Malgun Gothic"/>
              <a:cs typeface="Malgun Gothic"/>
            </a:endParaRPr>
          </a:p>
        </p:txBody>
      </p:sp>
      <p:sp>
        <p:nvSpPr>
          <p:cNvPr id="23" name="object 23"/>
          <p:cNvSpPr/>
          <p:nvPr/>
        </p:nvSpPr>
        <p:spPr>
          <a:xfrm>
            <a:off x="454944" y="3331548"/>
            <a:ext cx="848360" cy="812800"/>
          </a:xfrm>
          <a:custGeom>
            <a:avLst/>
            <a:gdLst/>
            <a:ahLst/>
            <a:cxnLst/>
            <a:rect l="l" t="t" r="r" b="b"/>
            <a:pathLst>
              <a:path w="848360" h="812800">
                <a:moveTo>
                  <a:pt x="848309" y="0"/>
                </a:moveTo>
                <a:lnTo>
                  <a:pt x="0" y="0"/>
                </a:lnTo>
                <a:lnTo>
                  <a:pt x="0" y="568261"/>
                </a:lnTo>
                <a:lnTo>
                  <a:pt x="424154" y="812596"/>
                </a:lnTo>
                <a:lnTo>
                  <a:pt x="848309" y="568261"/>
                </a:lnTo>
                <a:lnTo>
                  <a:pt x="848309" y="0"/>
                </a:lnTo>
                <a:close/>
              </a:path>
            </a:pathLst>
          </a:custGeom>
          <a:solidFill>
            <a:srgbClr val="FFEDAD"/>
          </a:solidFill>
        </p:spPr>
        <p:txBody>
          <a:bodyPr wrap="square" lIns="0" tIns="0" rIns="0" bIns="0" rtlCol="0"/>
          <a:lstStyle/>
          <a:p>
            <a:endParaRPr/>
          </a:p>
        </p:txBody>
      </p:sp>
      <p:sp>
        <p:nvSpPr>
          <p:cNvPr id="24" name="object 24"/>
          <p:cNvSpPr txBox="1"/>
          <p:nvPr/>
        </p:nvSpPr>
        <p:spPr>
          <a:xfrm>
            <a:off x="1342034" y="3618077"/>
            <a:ext cx="5755005" cy="201337"/>
          </a:xfrm>
          <a:prstGeom prst="rect">
            <a:avLst/>
          </a:prstGeom>
          <a:ln w="12700">
            <a:solidFill>
              <a:srgbClr val="FFEDAD"/>
            </a:solidFill>
          </a:ln>
        </p:spPr>
        <p:txBody>
          <a:bodyPr vert="horz" wrap="square" lIns="0" tIns="31750" rIns="0" bIns="0" rtlCol="0">
            <a:spAutoFit/>
          </a:bodyPr>
          <a:lstStyle/>
          <a:p>
            <a:pPr marL="81915">
              <a:lnSpc>
                <a:spcPct val="100000"/>
              </a:lnSpc>
              <a:spcBef>
                <a:spcPts val="250"/>
              </a:spcBef>
            </a:pPr>
            <a:r>
              <a:rPr lang="ja-JP" altLang="en-US" sz="1100" dirty="0" smtClean="0">
                <a:solidFill>
                  <a:srgbClr val="231F20"/>
                </a:solidFill>
                <a:latin typeface="Malgun Gothic"/>
                <a:cs typeface="Malgun Gothic"/>
              </a:rPr>
              <a:t>レベルテスト結果からサンプルブックをお送りします</a:t>
            </a:r>
            <a:endParaRPr lang="ja-JP" altLang="en-US" sz="1100" dirty="0">
              <a:solidFill>
                <a:srgbClr val="231F20"/>
              </a:solidFill>
              <a:latin typeface="Malgun Gothic"/>
              <a:cs typeface="Malgun Gothic"/>
            </a:endParaRPr>
          </a:p>
        </p:txBody>
      </p:sp>
      <p:sp>
        <p:nvSpPr>
          <p:cNvPr id="25" name="object 25"/>
          <p:cNvSpPr txBox="1"/>
          <p:nvPr/>
        </p:nvSpPr>
        <p:spPr>
          <a:xfrm>
            <a:off x="1251216" y="3331553"/>
            <a:ext cx="5852160" cy="232756"/>
          </a:xfrm>
          <a:prstGeom prst="rect">
            <a:avLst/>
          </a:prstGeom>
          <a:solidFill>
            <a:srgbClr val="FFEDAD"/>
          </a:solidFill>
        </p:spPr>
        <p:txBody>
          <a:bodyPr vert="horz" wrap="square" lIns="0" tIns="47625" rIns="0" bIns="0" rtlCol="0">
            <a:spAutoFit/>
          </a:bodyPr>
          <a:lstStyle/>
          <a:p>
            <a:pPr marL="1467485">
              <a:lnSpc>
                <a:spcPct val="100000"/>
              </a:lnSpc>
              <a:spcBef>
                <a:spcPts val="375"/>
              </a:spcBef>
            </a:pPr>
            <a:r>
              <a:rPr lang="ja-JP" altLang="en-US" sz="1200" dirty="0" smtClean="0">
                <a:latin typeface="Malgun Gothic"/>
                <a:cs typeface="Malgun Gothic"/>
              </a:rPr>
              <a:t>課題の</a:t>
            </a:r>
            <a:r>
              <a:rPr lang="ja-JP" altLang="en-US" sz="1200" dirty="0">
                <a:latin typeface="Malgun Gothic"/>
                <a:cs typeface="Malgun Gothic"/>
              </a:rPr>
              <a:t>推奨</a:t>
            </a:r>
            <a:endParaRPr sz="1200" dirty="0">
              <a:latin typeface="Malgun Gothic"/>
              <a:cs typeface="Malgun Gothic"/>
            </a:endParaRPr>
          </a:p>
        </p:txBody>
      </p:sp>
      <p:sp>
        <p:nvSpPr>
          <p:cNvPr id="26" name="object 26"/>
          <p:cNvSpPr txBox="1"/>
          <p:nvPr/>
        </p:nvSpPr>
        <p:spPr>
          <a:xfrm>
            <a:off x="536554" y="3574698"/>
            <a:ext cx="75819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Malgun Gothic"/>
                <a:cs typeface="Malgun Gothic"/>
              </a:rPr>
              <a:t>Step</a:t>
            </a:r>
            <a:r>
              <a:rPr sz="2000" spc="-90" dirty="0">
                <a:solidFill>
                  <a:srgbClr val="231F20"/>
                </a:solidFill>
                <a:latin typeface="Malgun Gothic"/>
                <a:cs typeface="Malgun Gothic"/>
              </a:rPr>
              <a:t> </a:t>
            </a:r>
            <a:r>
              <a:rPr sz="2000" spc="-50" dirty="0">
                <a:solidFill>
                  <a:srgbClr val="231F20"/>
                </a:solidFill>
                <a:latin typeface="Malgun Gothic"/>
                <a:cs typeface="Malgun Gothic"/>
              </a:rPr>
              <a:t>3</a:t>
            </a:r>
            <a:endParaRPr sz="2000">
              <a:latin typeface="Malgun Gothic"/>
              <a:cs typeface="Malgun Gothic"/>
            </a:endParaRPr>
          </a:p>
        </p:txBody>
      </p:sp>
      <p:sp>
        <p:nvSpPr>
          <p:cNvPr id="27" name="object 27"/>
          <p:cNvSpPr/>
          <p:nvPr/>
        </p:nvSpPr>
        <p:spPr>
          <a:xfrm>
            <a:off x="454947" y="4197381"/>
            <a:ext cx="856615" cy="821690"/>
          </a:xfrm>
          <a:custGeom>
            <a:avLst/>
            <a:gdLst/>
            <a:ahLst/>
            <a:cxnLst/>
            <a:rect l="l" t="t" r="r" b="b"/>
            <a:pathLst>
              <a:path w="856615" h="821689">
                <a:moveTo>
                  <a:pt x="856208" y="0"/>
                </a:moveTo>
                <a:lnTo>
                  <a:pt x="0" y="0"/>
                </a:lnTo>
                <a:lnTo>
                  <a:pt x="0" y="574548"/>
                </a:lnTo>
                <a:lnTo>
                  <a:pt x="428104" y="821588"/>
                </a:lnTo>
                <a:lnTo>
                  <a:pt x="856208" y="574548"/>
                </a:lnTo>
                <a:lnTo>
                  <a:pt x="856208" y="0"/>
                </a:lnTo>
                <a:close/>
              </a:path>
            </a:pathLst>
          </a:custGeom>
          <a:solidFill>
            <a:srgbClr val="A4DAD2"/>
          </a:solidFill>
        </p:spPr>
        <p:txBody>
          <a:bodyPr wrap="square" lIns="0" tIns="0" rIns="0" bIns="0" rtlCol="0"/>
          <a:lstStyle/>
          <a:p>
            <a:endParaRPr/>
          </a:p>
        </p:txBody>
      </p:sp>
      <p:sp>
        <p:nvSpPr>
          <p:cNvPr id="28" name="object 28"/>
          <p:cNvSpPr txBox="1"/>
          <p:nvPr/>
        </p:nvSpPr>
        <p:spPr>
          <a:xfrm>
            <a:off x="1340421" y="4447045"/>
            <a:ext cx="5743575" cy="182101"/>
          </a:xfrm>
          <a:prstGeom prst="rect">
            <a:avLst/>
          </a:prstGeom>
        </p:spPr>
        <p:txBody>
          <a:bodyPr vert="horz" wrap="square" lIns="0" tIns="12700" rIns="0" bIns="0" rtlCol="0">
            <a:spAutoFit/>
          </a:bodyPr>
          <a:lstStyle/>
          <a:p>
            <a:pPr marL="86360">
              <a:lnSpc>
                <a:spcPct val="100000"/>
              </a:lnSpc>
              <a:spcBef>
                <a:spcPts val="100"/>
              </a:spcBef>
            </a:pPr>
            <a:r>
              <a:rPr lang="ja-JP" altLang="en-US" sz="1100" dirty="0">
                <a:solidFill>
                  <a:srgbClr val="231F20"/>
                </a:solidFill>
                <a:latin typeface="Malgun Gothic"/>
                <a:cs typeface="Malgun Gothic"/>
              </a:rPr>
              <a:t>教科書</a:t>
            </a:r>
            <a:r>
              <a:rPr lang="ja-JP" altLang="en-US" sz="1100" dirty="0" smtClean="0">
                <a:solidFill>
                  <a:srgbClr val="231F20"/>
                </a:solidFill>
                <a:latin typeface="Malgun Gothic"/>
                <a:cs typeface="Malgun Gothic"/>
              </a:rPr>
              <a:t>は、生徒の好みを確認した後に準備されます</a:t>
            </a:r>
          </a:p>
        </p:txBody>
      </p:sp>
      <p:sp>
        <p:nvSpPr>
          <p:cNvPr id="29" name="object 29"/>
          <p:cNvSpPr/>
          <p:nvPr/>
        </p:nvSpPr>
        <p:spPr>
          <a:xfrm>
            <a:off x="2711450" y="4475675"/>
            <a:ext cx="5756275" cy="405130"/>
          </a:xfrm>
          <a:custGeom>
            <a:avLst/>
            <a:gdLst/>
            <a:ahLst/>
            <a:cxnLst/>
            <a:rect l="l" t="t" r="r" b="b"/>
            <a:pathLst>
              <a:path w="5756275" h="405129">
                <a:moveTo>
                  <a:pt x="0" y="404660"/>
                </a:moveTo>
                <a:lnTo>
                  <a:pt x="5755855" y="404660"/>
                </a:lnTo>
                <a:lnTo>
                  <a:pt x="5755855" y="0"/>
                </a:lnTo>
                <a:lnTo>
                  <a:pt x="0" y="0"/>
                </a:lnTo>
                <a:lnTo>
                  <a:pt x="0" y="404660"/>
                </a:lnTo>
                <a:close/>
              </a:path>
            </a:pathLst>
          </a:custGeom>
          <a:ln w="12700">
            <a:solidFill>
              <a:srgbClr val="A4DAD2"/>
            </a:solidFill>
          </a:ln>
        </p:spPr>
        <p:txBody>
          <a:bodyPr wrap="square" lIns="0" tIns="0" rIns="0" bIns="0" rtlCol="0"/>
          <a:lstStyle/>
          <a:p>
            <a:endParaRPr/>
          </a:p>
        </p:txBody>
      </p:sp>
      <p:sp>
        <p:nvSpPr>
          <p:cNvPr id="30" name="object 30"/>
          <p:cNvSpPr txBox="1"/>
          <p:nvPr/>
        </p:nvSpPr>
        <p:spPr>
          <a:xfrm>
            <a:off x="1268730" y="4199458"/>
            <a:ext cx="5828030" cy="248285"/>
          </a:xfrm>
          <a:prstGeom prst="rect">
            <a:avLst/>
          </a:prstGeom>
          <a:solidFill>
            <a:srgbClr val="A4DAD2"/>
          </a:solidFill>
        </p:spPr>
        <p:txBody>
          <a:bodyPr vert="horz" wrap="square" lIns="0" tIns="56515" rIns="0" bIns="0" rtlCol="0">
            <a:spAutoFit/>
          </a:bodyPr>
          <a:lstStyle/>
          <a:p>
            <a:pPr marL="1932305">
              <a:lnSpc>
                <a:spcPct val="100000"/>
              </a:lnSpc>
              <a:spcBef>
                <a:spcPts val="445"/>
              </a:spcBef>
            </a:pPr>
            <a:r>
              <a:rPr lang="ja-JP" altLang="en-US" sz="1200" dirty="0" smtClean="0">
                <a:latin typeface="Malgun Gothic"/>
                <a:cs typeface="Malgun Gothic"/>
              </a:rPr>
              <a:t>確認</a:t>
            </a:r>
            <a:endParaRPr sz="1200" dirty="0">
              <a:latin typeface="Malgun Gothic"/>
              <a:cs typeface="Malgun Gothic"/>
            </a:endParaRPr>
          </a:p>
        </p:txBody>
      </p:sp>
      <p:sp>
        <p:nvSpPr>
          <p:cNvPr id="31" name="object 31"/>
          <p:cNvSpPr txBox="1"/>
          <p:nvPr/>
        </p:nvSpPr>
        <p:spPr>
          <a:xfrm>
            <a:off x="518013" y="4429295"/>
            <a:ext cx="75819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Malgun Gothic"/>
                <a:cs typeface="Malgun Gothic"/>
              </a:rPr>
              <a:t>Step</a:t>
            </a:r>
            <a:r>
              <a:rPr sz="2000" spc="-90" dirty="0">
                <a:solidFill>
                  <a:srgbClr val="231F20"/>
                </a:solidFill>
                <a:latin typeface="Malgun Gothic"/>
                <a:cs typeface="Malgun Gothic"/>
              </a:rPr>
              <a:t> </a:t>
            </a:r>
            <a:r>
              <a:rPr sz="2000" spc="-50" dirty="0">
                <a:solidFill>
                  <a:srgbClr val="231F20"/>
                </a:solidFill>
                <a:latin typeface="Malgun Gothic"/>
                <a:cs typeface="Malgun Gothic"/>
              </a:rPr>
              <a:t>4</a:t>
            </a:r>
            <a:endParaRPr sz="2000">
              <a:latin typeface="Malgun Gothic"/>
              <a:cs typeface="Malgun Gothic"/>
            </a:endParaRPr>
          </a:p>
        </p:txBody>
      </p:sp>
      <p:sp>
        <p:nvSpPr>
          <p:cNvPr id="32" name="object 32"/>
          <p:cNvSpPr txBox="1"/>
          <p:nvPr/>
        </p:nvSpPr>
        <p:spPr>
          <a:xfrm>
            <a:off x="427230" y="6269576"/>
            <a:ext cx="744220" cy="197490"/>
          </a:xfrm>
          <a:prstGeom prst="rect">
            <a:avLst/>
          </a:prstGeom>
        </p:spPr>
        <p:txBody>
          <a:bodyPr vert="horz" wrap="square" lIns="0" tIns="12700" rIns="0" bIns="0" rtlCol="0">
            <a:spAutoFit/>
          </a:bodyPr>
          <a:lstStyle/>
          <a:p>
            <a:pPr marL="12700">
              <a:lnSpc>
                <a:spcPct val="100000"/>
              </a:lnSpc>
              <a:spcBef>
                <a:spcPts val="100"/>
              </a:spcBef>
            </a:pPr>
            <a:r>
              <a:rPr lang="ja-JP" altLang="en-US" sz="1200" b="1" spc="-10" dirty="0" smtClean="0">
                <a:solidFill>
                  <a:srgbClr val="231F20"/>
                </a:solidFill>
                <a:latin typeface="Malgun Gothic"/>
                <a:cs typeface="Malgun Gothic"/>
              </a:rPr>
              <a:t>根拠</a:t>
            </a:r>
            <a:r>
              <a:rPr sz="1200" b="1" spc="-10" dirty="0" smtClean="0">
                <a:solidFill>
                  <a:srgbClr val="231F20"/>
                </a:solidFill>
                <a:latin typeface="Malgun Gothic"/>
                <a:cs typeface="Malgun Gothic"/>
              </a:rPr>
              <a:t>:</a:t>
            </a:r>
            <a:endParaRPr sz="1200" dirty="0">
              <a:latin typeface="Malgun Gothic"/>
              <a:cs typeface="Malgun Gothic"/>
            </a:endParaRPr>
          </a:p>
        </p:txBody>
      </p:sp>
      <p:sp>
        <p:nvSpPr>
          <p:cNvPr id="33" name="object 33"/>
          <p:cNvSpPr txBox="1"/>
          <p:nvPr/>
        </p:nvSpPr>
        <p:spPr>
          <a:xfrm>
            <a:off x="427230" y="6449916"/>
            <a:ext cx="6625590" cy="633507"/>
          </a:xfrm>
          <a:prstGeom prst="rect">
            <a:avLst/>
          </a:prstGeom>
        </p:spPr>
        <p:txBody>
          <a:bodyPr vert="horz" wrap="square" lIns="0" tIns="48260" rIns="0" bIns="0" rtlCol="0">
            <a:spAutoFit/>
          </a:bodyPr>
          <a:lstStyle/>
          <a:p>
            <a:pPr marL="240665" indent="-227965">
              <a:lnSpc>
                <a:spcPct val="100000"/>
              </a:lnSpc>
              <a:spcBef>
                <a:spcPts val="380"/>
              </a:spcBef>
              <a:buChar char="•"/>
              <a:tabLst>
                <a:tab pos="240665" algn="l"/>
              </a:tabLst>
            </a:pPr>
            <a:r>
              <a:rPr lang="ja-JP" altLang="en-US" sz="1100" spc="-30" dirty="0">
                <a:solidFill>
                  <a:srgbClr val="231F20"/>
                </a:solidFill>
                <a:latin typeface="Malgun Gothic"/>
                <a:cs typeface="Malgun Gothic"/>
              </a:rPr>
              <a:t>毎</a:t>
            </a:r>
            <a:r>
              <a:rPr lang="ja-JP" altLang="en-US" sz="1100" spc="-30" dirty="0" smtClean="0">
                <a:solidFill>
                  <a:srgbClr val="231F20"/>
                </a:solidFill>
                <a:latin typeface="Malgun Gothic"/>
                <a:cs typeface="Malgun Gothic"/>
              </a:rPr>
              <a:t>日の生徒の英語の理解度、進捗状況を確認します。</a:t>
            </a:r>
            <a:endParaRPr sz="1100" dirty="0" smtClean="0">
              <a:latin typeface="Malgun Gothic"/>
              <a:cs typeface="Malgun Gothic"/>
            </a:endParaRPr>
          </a:p>
          <a:p>
            <a:pPr marL="240665" indent="-227965">
              <a:lnSpc>
                <a:spcPct val="100000"/>
              </a:lnSpc>
              <a:spcBef>
                <a:spcPts val="280"/>
              </a:spcBef>
              <a:buChar char="•"/>
              <a:tabLst>
                <a:tab pos="240665" algn="l"/>
              </a:tabLst>
            </a:pPr>
            <a:r>
              <a:rPr lang="ja-JP" altLang="en-US" sz="1100" spc="-30" dirty="0" smtClean="0">
                <a:solidFill>
                  <a:srgbClr val="231F20"/>
                </a:solidFill>
                <a:latin typeface="Malgun Gothic"/>
                <a:cs typeface="Malgun Gothic"/>
              </a:rPr>
              <a:t>学生が</a:t>
            </a:r>
            <a:r>
              <a:rPr lang="en-US" altLang="ja-JP" sz="1100" spc="-30" dirty="0" smtClean="0">
                <a:solidFill>
                  <a:srgbClr val="231F20"/>
                </a:solidFill>
                <a:latin typeface="Malgun Gothic"/>
                <a:cs typeface="Malgun Gothic"/>
              </a:rPr>
              <a:t>3</a:t>
            </a:r>
            <a:r>
              <a:rPr lang="ja-JP" altLang="en-US" sz="1100" spc="-30" dirty="0">
                <a:solidFill>
                  <a:srgbClr val="231F20"/>
                </a:solidFill>
                <a:latin typeface="Malgun Gothic"/>
                <a:cs typeface="Malgun Gothic"/>
              </a:rPr>
              <a:t>ヶ月</a:t>
            </a:r>
            <a:r>
              <a:rPr lang="ja-JP" altLang="en-US" sz="1100" spc="-30" dirty="0" smtClean="0">
                <a:solidFill>
                  <a:srgbClr val="231F20"/>
                </a:solidFill>
                <a:latin typeface="Malgun Gothic"/>
                <a:cs typeface="Malgun Gothic"/>
              </a:rPr>
              <a:t>以上滞在する場合、毎週、毎月、および四半期ごとに学生の成績を評価します。</a:t>
            </a:r>
          </a:p>
          <a:p>
            <a:pPr marL="240665" indent="-227965">
              <a:lnSpc>
                <a:spcPct val="100000"/>
              </a:lnSpc>
              <a:spcBef>
                <a:spcPts val="280"/>
              </a:spcBef>
              <a:buChar char="•"/>
              <a:tabLst>
                <a:tab pos="240665" algn="l"/>
              </a:tabLst>
            </a:pPr>
            <a:endParaRPr lang="ja-JP" altLang="en-US" sz="1100" spc="-30" dirty="0" smtClean="0">
              <a:solidFill>
                <a:srgbClr val="231F20"/>
              </a:solidFill>
              <a:latin typeface="Malgun Gothic"/>
              <a:cs typeface="Malgun Gothic"/>
            </a:endParaRPr>
          </a:p>
        </p:txBody>
      </p:sp>
      <p:grpSp>
        <p:nvGrpSpPr>
          <p:cNvPr id="34" name="object 34"/>
          <p:cNvGrpSpPr/>
          <p:nvPr/>
        </p:nvGrpSpPr>
        <p:grpSpPr>
          <a:xfrm>
            <a:off x="3244024" y="7252919"/>
            <a:ext cx="3858895" cy="3439160"/>
            <a:chOff x="3244024" y="7252919"/>
            <a:chExt cx="3858895" cy="3439160"/>
          </a:xfrm>
        </p:grpSpPr>
        <p:sp>
          <p:nvSpPr>
            <p:cNvPr id="35" name="object 35"/>
            <p:cNvSpPr/>
            <p:nvPr/>
          </p:nvSpPr>
          <p:spPr>
            <a:xfrm>
              <a:off x="3244024" y="7252919"/>
              <a:ext cx="3858895" cy="3275965"/>
            </a:xfrm>
            <a:custGeom>
              <a:avLst/>
              <a:gdLst/>
              <a:ahLst/>
              <a:cxnLst/>
              <a:rect l="l" t="t" r="r" b="b"/>
              <a:pathLst>
                <a:path w="3858895" h="3275965">
                  <a:moveTo>
                    <a:pt x="0" y="3275342"/>
                  </a:moveTo>
                  <a:lnTo>
                    <a:pt x="3858767" y="3275342"/>
                  </a:lnTo>
                  <a:lnTo>
                    <a:pt x="3858767" y="0"/>
                  </a:lnTo>
                  <a:lnTo>
                    <a:pt x="0" y="0"/>
                  </a:lnTo>
                  <a:lnTo>
                    <a:pt x="0" y="3275342"/>
                  </a:lnTo>
                  <a:close/>
                </a:path>
              </a:pathLst>
            </a:custGeom>
            <a:solidFill>
              <a:srgbClr val="EAF1D6"/>
            </a:solidFill>
          </p:spPr>
          <p:txBody>
            <a:bodyPr wrap="square" lIns="0" tIns="0" rIns="0" bIns="0" rtlCol="0"/>
            <a:lstStyle/>
            <a:p>
              <a:endParaRPr/>
            </a:p>
          </p:txBody>
        </p:sp>
        <p:sp>
          <p:nvSpPr>
            <p:cNvPr id="36" name="object 36"/>
            <p:cNvSpPr/>
            <p:nvPr/>
          </p:nvSpPr>
          <p:spPr>
            <a:xfrm>
              <a:off x="3244024" y="10528262"/>
              <a:ext cx="3858895" cy="163830"/>
            </a:xfrm>
            <a:custGeom>
              <a:avLst/>
              <a:gdLst/>
              <a:ahLst/>
              <a:cxnLst/>
              <a:rect l="l" t="t" r="r" b="b"/>
              <a:pathLst>
                <a:path w="3858895" h="163829">
                  <a:moveTo>
                    <a:pt x="3858767" y="0"/>
                  </a:moveTo>
                  <a:lnTo>
                    <a:pt x="0" y="0"/>
                  </a:lnTo>
                  <a:lnTo>
                    <a:pt x="0" y="163741"/>
                  </a:lnTo>
                  <a:lnTo>
                    <a:pt x="3858767" y="163741"/>
                  </a:lnTo>
                  <a:lnTo>
                    <a:pt x="3858767" y="0"/>
                  </a:lnTo>
                  <a:close/>
                </a:path>
              </a:pathLst>
            </a:custGeom>
            <a:solidFill>
              <a:srgbClr val="40AD49"/>
            </a:solidFill>
          </p:spPr>
          <p:txBody>
            <a:bodyPr wrap="square" lIns="0" tIns="0" rIns="0" bIns="0" rtlCol="0"/>
            <a:lstStyle/>
            <a:p>
              <a:endParaRPr/>
            </a:p>
          </p:txBody>
        </p:sp>
      </p:grpSp>
      <p:sp>
        <p:nvSpPr>
          <p:cNvPr id="37" name="object 37"/>
          <p:cNvSpPr txBox="1"/>
          <p:nvPr/>
        </p:nvSpPr>
        <p:spPr>
          <a:xfrm>
            <a:off x="637369" y="7258417"/>
            <a:ext cx="2370455" cy="2215991"/>
          </a:xfrm>
          <a:prstGeom prst="rect">
            <a:avLst/>
          </a:prstGeom>
        </p:spPr>
        <p:txBody>
          <a:bodyPr vert="horz" wrap="square" lIns="0" tIns="60960" rIns="0" bIns="0" rtlCol="0">
            <a:spAutoFit/>
          </a:bodyPr>
          <a:lstStyle/>
          <a:p>
            <a:pPr marL="12700" marR="5080">
              <a:lnSpc>
                <a:spcPts val="2900"/>
              </a:lnSpc>
              <a:spcBef>
                <a:spcPts val="480"/>
              </a:spcBef>
            </a:pPr>
            <a:r>
              <a:rPr lang="ja-JP" altLang="en-US" sz="2700" b="1" spc="-10" dirty="0" smtClean="0">
                <a:solidFill>
                  <a:srgbClr val="EC008C"/>
                </a:solidFill>
                <a:latin typeface="Malgun Gothic"/>
                <a:cs typeface="Malgun Gothic"/>
              </a:rPr>
              <a:t>幼稚園日報</a:t>
            </a:r>
          </a:p>
          <a:p>
            <a:pPr marL="12700" marR="76200" algn="just">
              <a:lnSpc>
                <a:spcPts val="1300"/>
              </a:lnSpc>
              <a:spcBef>
                <a:spcPts val="940"/>
              </a:spcBef>
            </a:pPr>
            <a:r>
              <a:rPr lang="ja-JP" altLang="en-US" sz="1100" dirty="0" smtClean="0">
                <a:solidFill>
                  <a:srgbClr val="231F20"/>
                </a:solidFill>
                <a:latin typeface="Malgun Gothic"/>
                <a:cs typeface="Malgun Gothic"/>
              </a:rPr>
              <a:t>教師は、決められた基準チェックリストに基づいて、すべてのクラスの各生徒の行動成績を評価します。毎日のクラス観察は、教師が子供の詳細や、進捗状況や必要なことを知らせるために、毎日のクラスの観察が報告されます。</a:t>
            </a:r>
            <a:r>
              <a:rPr sz="1100" spc="-10" dirty="0" smtClean="0">
                <a:solidFill>
                  <a:srgbClr val="231F20"/>
                </a:solidFill>
                <a:latin typeface="Malgun Gothic"/>
                <a:cs typeface="Malgun Gothic"/>
              </a:rPr>
              <a:t> </a:t>
            </a:r>
            <a:r>
              <a:rPr lang="ja-JP" altLang="en-US" sz="1100" dirty="0" smtClean="0">
                <a:solidFill>
                  <a:srgbClr val="231F20"/>
                </a:solidFill>
                <a:latin typeface="Malgun Gothic"/>
                <a:cs typeface="Malgun Gothic"/>
              </a:rPr>
              <a:t>保護者は、教師による保護者のフィードバックを通じて教師の観察報告にに応答できます。</a:t>
            </a:r>
            <a:endParaRPr lang="ja-JP" altLang="en-US" sz="1100" dirty="0">
              <a:solidFill>
                <a:srgbClr val="231F20"/>
              </a:solidFill>
              <a:latin typeface="Malgun Gothic"/>
              <a:cs typeface="Malgun Gothic"/>
            </a:endParaRPr>
          </a:p>
        </p:txBody>
      </p:sp>
      <p:sp>
        <p:nvSpPr>
          <p:cNvPr id="38" name="object 38"/>
          <p:cNvSpPr txBox="1"/>
          <p:nvPr/>
        </p:nvSpPr>
        <p:spPr>
          <a:xfrm>
            <a:off x="3487364" y="7229669"/>
            <a:ext cx="3382645" cy="2454518"/>
          </a:xfrm>
          <a:prstGeom prst="rect">
            <a:avLst/>
          </a:prstGeom>
        </p:spPr>
        <p:txBody>
          <a:bodyPr vert="horz" wrap="square" lIns="0" tIns="12700" rIns="0" bIns="0" rtlCol="0">
            <a:spAutoFit/>
          </a:bodyPr>
          <a:lstStyle/>
          <a:p>
            <a:pPr marL="12700">
              <a:lnSpc>
                <a:spcPct val="100000"/>
              </a:lnSpc>
              <a:spcBef>
                <a:spcPts val="100"/>
              </a:spcBef>
            </a:pPr>
            <a:r>
              <a:rPr lang="ja-JP" altLang="en-US" sz="2700" b="1" dirty="0">
                <a:solidFill>
                  <a:srgbClr val="40AD49"/>
                </a:solidFill>
                <a:latin typeface="Malgun Gothic"/>
                <a:cs typeface="Malgun Gothic"/>
              </a:rPr>
              <a:t>ジュニア生</a:t>
            </a:r>
            <a:r>
              <a:rPr lang="ja-JP" altLang="en-US" sz="2700" b="1" dirty="0" smtClean="0">
                <a:solidFill>
                  <a:srgbClr val="40AD49"/>
                </a:solidFill>
                <a:latin typeface="Malgun Gothic"/>
                <a:cs typeface="Malgun Gothic"/>
              </a:rPr>
              <a:t>徒の日報</a:t>
            </a:r>
            <a:endParaRPr sz="2700" dirty="0">
              <a:latin typeface="Malgun Gothic"/>
              <a:cs typeface="Malgun Gothic"/>
            </a:endParaRPr>
          </a:p>
          <a:p>
            <a:pPr marL="12700" marR="5080" algn="just">
              <a:lnSpc>
                <a:spcPts val="1300"/>
              </a:lnSpc>
              <a:spcBef>
                <a:spcPts val="1490"/>
              </a:spcBef>
            </a:pPr>
            <a:r>
              <a:rPr lang="ja-JP" altLang="en-US" sz="1100" spc="-10" dirty="0" smtClean="0">
                <a:solidFill>
                  <a:srgbClr val="231F20"/>
                </a:solidFill>
                <a:latin typeface="Malgun Gothic"/>
                <a:cs typeface="Malgun Gothic"/>
              </a:rPr>
              <a:t>教師は、決められた評価尺度に基づいて、すべてのクラスで生徒の言語スキルと行動成績を評価します。</a:t>
            </a:r>
            <a:r>
              <a:rPr lang="ja-JP" altLang="en-US" sz="1100" dirty="0">
                <a:solidFill>
                  <a:srgbClr val="231F20"/>
                </a:solidFill>
                <a:latin typeface="Malgun Gothic"/>
                <a:cs typeface="Malgun Gothic"/>
              </a:rPr>
              <a:t>加えて</a:t>
            </a:r>
            <a:r>
              <a:rPr sz="1100" dirty="0" smtClean="0">
                <a:solidFill>
                  <a:srgbClr val="231F20"/>
                </a:solidFill>
                <a:latin typeface="Malgun Gothic"/>
                <a:cs typeface="Malgun Gothic"/>
              </a:rPr>
              <a:t>,</a:t>
            </a:r>
            <a:r>
              <a:rPr sz="1100" spc="-30" dirty="0" smtClean="0">
                <a:solidFill>
                  <a:srgbClr val="231F20"/>
                </a:solidFill>
                <a:latin typeface="Malgun Gothic"/>
                <a:cs typeface="Malgun Gothic"/>
              </a:rPr>
              <a:t> </a:t>
            </a:r>
            <a:r>
              <a:rPr lang="ja-JP" altLang="en-US" sz="1100" spc="-20" dirty="0" smtClean="0">
                <a:solidFill>
                  <a:srgbClr val="231F20"/>
                </a:solidFill>
                <a:latin typeface="Malgun Gothic"/>
                <a:cs typeface="Malgun Gothic"/>
              </a:rPr>
              <a:t>生徒が少なくとも</a:t>
            </a:r>
            <a:r>
              <a:rPr lang="en-US" altLang="ja-JP" sz="1100" spc="-20" dirty="0" smtClean="0">
                <a:solidFill>
                  <a:srgbClr val="231F20"/>
                </a:solidFill>
                <a:latin typeface="Malgun Gothic"/>
                <a:cs typeface="Malgun Gothic"/>
              </a:rPr>
              <a:t>3〜5</a:t>
            </a:r>
            <a:r>
              <a:rPr lang="ja-JP" altLang="en-US" sz="1100" spc="-20" dirty="0" smtClean="0">
                <a:solidFill>
                  <a:srgbClr val="231F20"/>
                </a:solidFill>
                <a:latin typeface="Malgun Gothic"/>
                <a:cs typeface="Malgun Gothic"/>
              </a:rPr>
              <a:t>つの新しい単語を学ぶことが不可欠であるため、毎日新しい語彙が提供されます</a:t>
            </a:r>
            <a:r>
              <a:rPr lang="ja-JP" altLang="en-US" sz="1100" dirty="0" smtClean="0">
                <a:solidFill>
                  <a:srgbClr val="231F20"/>
                </a:solidFill>
                <a:latin typeface="Malgun Gothic"/>
                <a:cs typeface="Malgun Gothic"/>
              </a:rPr>
              <a:t>。幅広い語彙は、リーディング、ライティング、リスニング、スピーキングなどの他の言語スキルを伸ばすのに役立ちます。語彙の成長は、スムーズに理解し、まとまりを持って書き、自信を持って英語を話す学生の能力を予測するため、学生の成功の重要な側面であるより高いレベルの流暢さへの足がかりになる可能性があります。</a:t>
            </a:r>
            <a:endParaRPr sz="1100" dirty="0">
              <a:latin typeface="Malgun Gothic"/>
              <a:cs typeface="Malgun Gothic"/>
            </a:endParaRPr>
          </a:p>
        </p:txBody>
      </p:sp>
      <p:sp>
        <p:nvSpPr>
          <p:cNvPr id="39" name="object 39"/>
          <p:cNvSpPr/>
          <p:nvPr/>
        </p:nvSpPr>
        <p:spPr>
          <a:xfrm>
            <a:off x="457200" y="1208929"/>
            <a:ext cx="2658745" cy="330200"/>
          </a:xfrm>
          <a:custGeom>
            <a:avLst/>
            <a:gdLst/>
            <a:ahLst/>
            <a:cxnLst/>
            <a:rect l="l" t="t" r="r" b="b"/>
            <a:pathLst>
              <a:path w="2658745" h="330200">
                <a:moveTo>
                  <a:pt x="2518537" y="0"/>
                </a:moveTo>
                <a:lnTo>
                  <a:pt x="139700" y="0"/>
                </a:lnTo>
                <a:lnTo>
                  <a:pt x="58935" y="2182"/>
                </a:lnTo>
                <a:lnTo>
                  <a:pt x="17462" y="17462"/>
                </a:lnTo>
                <a:lnTo>
                  <a:pt x="2182" y="58935"/>
                </a:lnTo>
                <a:lnTo>
                  <a:pt x="0" y="139700"/>
                </a:lnTo>
                <a:lnTo>
                  <a:pt x="0" y="190474"/>
                </a:lnTo>
                <a:lnTo>
                  <a:pt x="2182" y="271238"/>
                </a:lnTo>
                <a:lnTo>
                  <a:pt x="17462" y="312712"/>
                </a:lnTo>
                <a:lnTo>
                  <a:pt x="58935" y="327991"/>
                </a:lnTo>
                <a:lnTo>
                  <a:pt x="139700" y="330174"/>
                </a:lnTo>
                <a:lnTo>
                  <a:pt x="2518537" y="330174"/>
                </a:lnTo>
                <a:lnTo>
                  <a:pt x="2599301" y="327991"/>
                </a:lnTo>
                <a:lnTo>
                  <a:pt x="2640774" y="312712"/>
                </a:lnTo>
                <a:lnTo>
                  <a:pt x="2656054" y="271238"/>
                </a:lnTo>
                <a:lnTo>
                  <a:pt x="2658237" y="190474"/>
                </a:lnTo>
                <a:lnTo>
                  <a:pt x="2658237" y="139700"/>
                </a:lnTo>
                <a:lnTo>
                  <a:pt x="2656054" y="58935"/>
                </a:lnTo>
                <a:lnTo>
                  <a:pt x="2640774" y="17462"/>
                </a:lnTo>
                <a:lnTo>
                  <a:pt x="2599301" y="2182"/>
                </a:lnTo>
                <a:lnTo>
                  <a:pt x="2518537" y="0"/>
                </a:lnTo>
                <a:close/>
              </a:path>
            </a:pathLst>
          </a:custGeom>
          <a:solidFill>
            <a:srgbClr val="022A68"/>
          </a:solidFill>
        </p:spPr>
        <p:txBody>
          <a:bodyPr wrap="square" lIns="0" tIns="0" rIns="0" bIns="0" rtlCol="0"/>
          <a:lstStyle/>
          <a:p>
            <a:endParaRPr/>
          </a:p>
        </p:txBody>
      </p:sp>
      <p:sp>
        <p:nvSpPr>
          <p:cNvPr id="40" name="object 40"/>
          <p:cNvSpPr/>
          <p:nvPr/>
        </p:nvSpPr>
        <p:spPr>
          <a:xfrm>
            <a:off x="0" y="821164"/>
            <a:ext cx="7560309" cy="25400"/>
          </a:xfrm>
          <a:custGeom>
            <a:avLst/>
            <a:gdLst/>
            <a:ahLst/>
            <a:cxnLst/>
            <a:rect l="l" t="t" r="r" b="b"/>
            <a:pathLst>
              <a:path w="7560309" h="25400">
                <a:moveTo>
                  <a:pt x="0" y="0"/>
                </a:moveTo>
                <a:lnTo>
                  <a:pt x="0" y="25400"/>
                </a:lnTo>
                <a:lnTo>
                  <a:pt x="7560005" y="25400"/>
                </a:lnTo>
                <a:lnTo>
                  <a:pt x="7560005" y="0"/>
                </a:lnTo>
                <a:lnTo>
                  <a:pt x="0" y="0"/>
                </a:lnTo>
                <a:close/>
              </a:path>
            </a:pathLst>
          </a:custGeom>
          <a:solidFill>
            <a:srgbClr val="FFFFFF"/>
          </a:solidFill>
        </p:spPr>
        <p:txBody>
          <a:bodyPr wrap="square" lIns="0" tIns="0" rIns="0" bIns="0" rtlCol="0"/>
          <a:lstStyle/>
          <a:p>
            <a:endParaRPr/>
          </a:p>
        </p:txBody>
      </p:sp>
      <p:sp>
        <p:nvSpPr>
          <p:cNvPr id="41" name="object 41"/>
          <p:cNvSpPr/>
          <p:nvPr/>
        </p:nvSpPr>
        <p:spPr>
          <a:xfrm>
            <a:off x="1251215" y="6374567"/>
            <a:ext cx="6309360" cy="25400"/>
          </a:xfrm>
          <a:custGeom>
            <a:avLst/>
            <a:gdLst/>
            <a:ahLst/>
            <a:cxnLst/>
            <a:rect l="l" t="t" r="r" b="b"/>
            <a:pathLst>
              <a:path w="6309359" h="25400">
                <a:moveTo>
                  <a:pt x="0" y="25400"/>
                </a:moveTo>
                <a:lnTo>
                  <a:pt x="6308789" y="25400"/>
                </a:lnTo>
                <a:lnTo>
                  <a:pt x="6308789" y="0"/>
                </a:lnTo>
                <a:lnTo>
                  <a:pt x="0" y="0"/>
                </a:lnTo>
                <a:lnTo>
                  <a:pt x="0" y="25400"/>
                </a:lnTo>
                <a:close/>
              </a:path>
            </a:pathLst>
          </a:custGeom>
          <a:solidFill>
            <a:srgbClr val="FFFFFF"/>
          </a:solidFill>
        </p:spPr>
        <p:txBody>
          <a:bodyPr wrap="square" lIns="0" tIns="0" rIns="0" bIns="0" rtlCol="0"/>
          <a:lstStyle/>
          <a:p>
            <a:endParaRPr/>
          </a:p>
        </p:txBody>
      </p:sp>
      <p:sp>
        <p:nvSpPr>
          <p:cNvPr id="42" name="object 42"/>
          <p:cNvSpPr txBox="1"/>
          <p:nvPr/>
        </p:nvSpPr>
        <p:spPr>
          <a:xfrm>
            <a:off x="652326" y="1215942"/>
            <a:ext cx="2459871" cy="243656"/>
          </a:xfrm>
          <a:prstGeom prst="rect">
            <a:avLst/>
          </a:prstGeom>
        </p:spPr>
        <p:txBody>
          <a:bodyPr vert="horz" wrap="square" lIns="0" tIns="12700" rIns="0" bIns="0" rtlCol="0">
            <a:spAutoFit/>
          </a:bodyPr>
          <a:lstStyle/>
          <a:p>
            <a:pPr marL="12700">
              <a:lnSpc>
                <a:spcPct val="100000"/>
              </a:lnSpc>
              <a:spcBef>
                <a:spcPts val="100"/>
              </a:spcBef>
            </a:pPr>
            <a:r>
              <a:rPr lang="ja-JP" altLang="en-US" sz="1500" b="1" dirty="0">
                <a:solidFill>
                  <a:srgbClr val="FFFFFF"/>
                </a:solidFill>
                <a:latin typeface="Malgun Gothic"/>
                <a:cs typeface="Malgun Gothic"/>
              </a:rPr>
              <a:t>生徒が到着するまでの流れ</a:t>
            </a:r>
            <a:endParaRPr sz="1500" dirty="0">
              <a:latin typeface="Malgun Gothic"/>
              <a:cs typeface="Malgun Gothic"/>
            </a:endParaRPr>
          </a:p>
        </p:txBody>
      </p:sp>
      <p:sp>
        <p:nvSpPr>
          <p:cNvPr id="43" name="object 43"/>
          <p:cNvSpPr txBox="1"/>
          <p:nvPr/>
        </p:nvSpPr>
        <p:spPr>
          <a:xfrm>
            <a:off x="1153835" y="10321949"/>
            <a:ext cx="237807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sp>
        <p:nvSpPr>
          <p:cNvPr id="44" name="object 44"/>
          <p:cNvSpPr/>
          <p:nvPr/>
        </p:nvSpPr>
        <p:spPr>
          <a:xfrm>
            <a:off x="2458302" y="10353386"/>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sp>
        <p:nvSpPr>
          <p:cNvPr id="45" name="object 45"/>
          <p:cNvSpPr txBox="1"/>
          <p:nvPr/>
        </p:nvSpPr>
        <p:spPr>
          <a:xfrm>
            <a:off x="445230" y="10308532"/>
            <a:ext cx="612775"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10.</a:t>
            </a:r>
            <a:endParaRPr sz="1000">
              <a:latin typeface="Malgun Gothic"/>
              <a:cs typeface="Malgun Gothic"/>
            </a:endParaRPr>
          </a:p>
        </p:txBody>
      </p:sp>
      <p:sp>
        <p:nvSpPr>
          <p:cNvPr id="46" name="object 46"/>
          <p:cNvSpPr/>
          <p:nvPr/>
        </p:nvSpPr>
        <p:spPr>
          <a:xfrm>
            <a:off x="810908" y="10315799"/>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59935" y="10325182"/>
            <a:ext cx="262890" cy="137160"/>
          </a:xfrm>
          <a:prstGeom prst="rect">
            <a:avLst/>
          </a:prstGeom>
        </p:spPr>
        <p:txBody>
          <a:bodyPr vert="horz" wrap="square" lIns="0" tIns="0" rIns="0" bIns="0" rtlCol="0">
            <a:spAutoFit/>
          </a:bodyPr>
          <a:lstStyle/>
          <a:p>
            <a:pPr>
              <a:lnSpc>
                <a:spcPts val="950"/>
              </a:lnSpc>
            </a:pPr>
            <a:r>
              <a:rPr sz="800" spc="-55" dirty="0">
                <a:solidFill>
                  <a:srgbClr val="231F20"/>
                </a:solidFill>
                <a:latin typeface="Times New Roman"/>
                <a:cs typeface="Times New Roman"/>
              </a:rPr>
              <a:t>ELSA-</a:t>
            </a:r>
            <a:endParaRPr sz="800">
              <a:latin typeface="Times New Roman"/>
              <a:cs typeface="Times New Roman"/>
            </a:endParaRPr>
          </a:p>
        </p:txBody>
      </p:sp>
      <p:sp>
        <p:nvSpPr>
          <p:cNvPr id="3" name="object 3"/>
          <p:cNvSpPr txBox="1"/>
          <p:nvPr/>
        </p:nvSpPr>
        <p:spPr>
          <a:xfrm>
            <a:off x="4345432" y="10325182"/>
            <a:ext cx="78105" cy="137160"/>
          </a:xfrm>
          <a:prstGeom prst="rect">
            <a:avLst/>
          </a:prstGeom>
        </p:spPr>
        <p:txBody>
          <a:bodyPr vert="horz" wrap="square" lIns="0" tIns="0" rIns="0" bIns="0" rtlCol="0">
            <a:spAutoFit/>
          </a:bodyPr>
          <a:lstStyle/>
          <a:p>
            <a:pPr>
              <a:lnSpc>
                <a:spcPts val="950"/>
              </a:lnSpc>
            </a:pPr>
            <a:r>
              <a:rPr sz="800" spc="35" dirty="0">
                <a:solidFill>
                  <a:srgbClr val="231F20"/>
                </a:solidFill>
                <a:latin typeface="Times New Roman"/>
                <a:cs typeface="Times New Roman"/>
              </a:rPr>
              <a:t>H</a:t>
            </a:r>
            <a:endParaRPr sz="800">
              <a:latin typeface="Times New Roman"/>
              <a:cs typeface="Times New Roman"/>
            </a:endParaRPr>
          </a:p>
        </p:txBody>
      </p:sp>
      <p:sp>
        <p:nvSpPr>
          <p:cNvPr id="4" name="object 4"/>
          <p:cNvSpPr txBox="1"/>
          <p:nvPr/>
        </p:nvSpPr>
        <p:spPr>
          <a:xfrm>
            <a:off x="4420717" y="10325182"/>
            <a:ext cx="1991995" cy="137160"/>
          </a:xfrm>
          <a:prstGeom prst="rect">
            <a:avLst/>
          </a:prstGeom>
        </p:spPr>
        <p:txBody>
          <a:bodyPr vert="horz" wrap="square" lIns="0" tIns="0" rIns="0" bIns="0" rtlCol="0">
            <a:spAutoFit/>
          </a:bodyPr>
          <a:lstStyle/>
          <a:p>
            <a:pPr>
              <a:lnSpc>
                <a:spcPts val="950"/>
              </a:lnSpc>
            </a:pPr>
            <a:r>
              <a:rPr sz="800" spc="-10" dirty="0">
                <a:solidFill>
                  <a:srgbClr val="231F20"/>
                </a:solidFill>
                <a:latin typeface="Times New Roman"/>
                <a:cs typeface="Times New Roman"/>
              </a:rPr>
              <a:t>ealing</a:t>
            </a:r>
            <a:r>
              <a:rPr sz="800" spc="-2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35"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sp>
        <p:nvSpPr>
          <p:cNvPr id="5" name="object 5"/>
          <p:cNvSpPr/>
          <p:nvPr/>
        </p:nvSpPr>
        <p:spPr>
          <a:xfrm>
            <a:off x="4331373" y="10287508"/>
            <a:ext cx="113664" cy="247015"/>
          </a:xfrm>
          <a:custGeom>
            <a:avLst/>
            <a:gdLst/>
            <a:ahLst/>
            <a:cxnLst/>
            <a:rect l="l" t="t" r="r" b="b"/>
            <a:pathLst>
              <a:path w="113664" h="247015">
                <a:moveTo>
                  <a:pt x="0" y="246595"/>
                </a:moveTo>
                <a:lnTo>
                  <a:pt x="113182" y="246595"/>
                </a:lnTo>
                <a:lnTo>
                  <a:pt x="113182" y="0"/>
                </a:lnTo>
                <a:lnTo>
                  <a:pt x="0" y="0"/>
                </a:lnTo>
                <a:lnTo>
                  <a:pt x="0" y="246595"/>
                </a:lnTo>
                <a:close/>
              </a:path>
            </a:pathLst>
          </a:custGeom>
          <a:solidFill>
            <a:srgbClr val="FFFFFF"/>
          </a:solidFill>
        </p:spPr>
        <p:txBody>
          <a:bodyPr wrap="square" lIns="0" tIns="0" rIns="0" bIns="0" rtlCol="0"/>
          <a:lstStyle/>
          <a:p>
            <a:endParaRPr/>
          </a:p>
        </p:txBody>
      </p:sp>
      <p:sp>
        <p:nvSpPr>
          <p:cNvPr id="6" name="object 6"/>
          <p:cNvSpPr/>
          <p:nvPr/>
        </p:nvSpPr>
        <p:spPr>
          <a:xfrm>
            <a:off x="0" y="0"/>
            <a:ext cx="7560309" cy="1439545"/>
          </a:xfrm>
          <a:custGeom>
            <a:avLst/>
            <a:gdLst/>
            <a:ahLst/>
            <a:cxnLst/>
            <a:rect l="l" t="t" r="r" b="b"/>
            <a:pathLst>
              <a:path w="7560309" h="1439545">
                <a:moveTo>
                  <a:pt x="7559992" y="0"/>
                </a:moveTo>
                <a:lnTo>
                  <a:pt x="0" y="0"/>
                </a:lnTo>
                <a:lnTo>
                  <a:pt x="0" y="1439532"/>
                </a:lnTo>
                <a:lnTo>
                  <a:pt x="7559992" y="1439532"/>
                </a:lnTo>
                <a:lnTo>
                  <a:pt x="7559992" y="0"/>
                </a:lnTo>
                <a:close/>
              </a:path>
            </a:pathLst>
          </a:custGeom>
          <a:solidFill>
            <a:srgbClr val="C5E2FC"/>
          </a:solidFill>
        </p:spPr>
        <p:txBody>
          <a:bodyPr wrap="square" lIns="0" tIns="0" rIns="0" bIns="0" rtlCol="0"/>
          <a:lstStyle/>
          <a:p>
            <a:endParaRPr/>
          </a:p>
        </p:txBody>
      </p:sp>
      <p:sp>
        <p:nvSpPr>
          <p:cNvPr id="7" name="object 7"/>
          <p:cNvSpPr/>
          <p:nvPr/>
        </p:nvSpPr>
        <p:spPr>
          <a:xfrm>
            <a:off x="0" y="5712333"/>
            <a:ext cx="7560309" cy="1465580"/>
          </a:xfrm>
          <a:custGeom>
            <a:avLst/>
            <a:gdLst/>
            <a:ahLst/>
            <a:cxnLst/>
            <a:rect l="l" t="t" r="r" b="b"/>
            <a:pathLst>
              <a:path w="7560309" h="1465579">
                <a:moveTo>
                  <a:pt x="7559992" y="0"/>
                </a:moveTo>
                <a:lnTo>
                  <a:pt x="0" y="0"/>
                </a:lnTo>
                <a:lnTo>
                  <a:pt x="0" y="1465237"/>
                </a:lnTo>
                <a:lnTo>
                  <a:pt x="7559992" y="1465237"/>
                </a:lnTo>
                <a:lnTo>
                  <a:pt x="7559992" y="0"/>
                </a:lnTo>
                <a:close/>
              </a:path>
            </a:pathLst>
          </a:custGeom>
          <a:solidFill>
            <a:srgbClr val="C5E2FC"/>
          </a:solidFill>
        </p:spPr>
        <p:txBody>
          <a:bodyPr wrap="square" lIns="0" tIns="0" rIns="0" bIns="0" rtlCol="0"/>
          <a:lstStyle/>
          <a:p>
            <a:endParaRPr/>
          </a:p>
        </p:txBody>
      </p:sp>
      <p:sp>
        <p:nvSpPr>
          <p:cNvPr id="8" name="object 8"/>
          <p:cNvSpPr txBox="1"/>
          <p:nvPr/>
        </p:nvSpPr>
        <p:spPr>
          <a:xfrm>
            <a:off x="445460" y="5736760"/>
            <a:ext cx="2418390" cy="628377"/>
          </a:xfrm>
          <a:prstGeom prst="rect">
            <a:avLst/>
          </a:prstGeom>
        </p:spPr>
        <p:txBody>
          <a:bodyPr vert="horz" wrap="square" lIns="0" tIns="12700" rIns="0" bIns="0" rtlCol="0">
            <a:spAutoFit/>
          </a:bodyPr>
          <a:lstStyle/>
          <a:p>
            <a:pPr marL="12700">
              <a:lnSpc>
                <a:spcPct val="100000"/>
              </a:lnSpc>
              <a:spcBef>
                <a:spcPts val="100"/>
              </a:spcBef>
            </a:pPr>
            <a:r>
              <a:rPr lang="ja-JP" altLang="en-US" sz="4000" b="1" spc="229" dirty="0">
                <a:solidFill>
                  <a:srgbClr val="022C5A"/>
                </a:solidFill>
                <a:latin typeface="Malgun Gothic"/>
                <a:cs typeface="Malgun Gothic"/>
              </a:rPr>
              <a:t>システム</a:t>
            </a:r>
            <a:endParaRPr sz="4000" dirty="0">
              <a:latin typeface="Malgun Gothic"/>
              <a:cs typeface="Malgun Gothic"/>
            </a:endParaRPr>
          </a:p>
        </p:txBody>
      </p:sp>
      <p:sp>
        <p:nvSpPr>
          <p:cNvPr id="9" name="object 9"/>
          <p:cNvSpPr txBox="1">
            <a:spLocks noGrp="1"/>
          </p:cNvSpPr>
          <p:nvPr>
            <p:ph type="title"/>
          </p:nvPr>
        </p:nvSpPr>
        <p:spPr>
          <a:xfrm>
            <a:off x="462499" y="743876"/>
            <a:ext cx="3729990" cy="635000"/>
          </a:xfrm>
          <a:prstGeom prst="rect">
            <a:avLst/>
          </a:prstGeom>
        </p:spPr>
        <p:txBody>
          <a:bodyPr vert="horz" wrap="square" lIns="0" tIns="12700" rIns="0" bIns="0" rtlCol="0">
            <a:spAutoFit/>
          </a:bodyPr>
          <a:lstStyle/>
          <a:p>
            <a:pPr marL="12700">
              <a:lnSpc>
                <a:spcPct val="100000"/>
              </a:lnSpc>
              <a:spcBef>
                <a:spcPts val="100"/>
              </a:spcBef>
            </a:pPr>
            <a:r>
              <a:rPr lang="ja-JP" altLang="en-US" sz="4000" b="1" spc="275" dirty="0">
                <a:solidFill>
                  <a:srgbClr val="022A68"/>
                </a:solidFill>
              </a:rPr>
              <a:t>カリキュラム</a:t>
            </a:r>
            <a:endParaRPr sz="4000" dirty="0">
              <a:latin typeface="Malgun Gothic"/>
              <a:cs typeface="Malgun Gothic"/>
            </a:endParaRPr>
          </a:p>
        </p:txBody>
      </p:sp>
      <p:sp>
        <p:nvSpPr>
          <p:cNvPr id="10" name="object 10"/>
          <p:cNvSpPr txBox="1"/>
          <p:nvPr/>
        </p:nvSpPr>
        <p:spPr>
          <a:xfrm>
            <a:off x="522036" y="6527942"/>
            <a:ext cx="6052820" cy="431800"/>
          </a:xfrm>
          <a:prstGeom prst="rect">
            <a:avLst/>
          </a:prstGeom>
        </p:spPr>
        <p:txBody>
          <a:bodyPr vert="horz" wrap="square" lIns="0" tIns="48260" rIns="0" bIns="0" rtlCol="0">
            <a:spAutoFit/>
          </a:bodyPr>
          <a:lstStyle/>
          <a:p>
            <a:pPr marL="240665" indent="-227965">
              <a:lnSpc>
                <a:spcPct val="100000"/>
              </a:lnSpc>
              <a:spcBef>
                <a:spcPts val="380"/>
              </a:spcBef>
              <a:buChar char="•"/>
              <a:tabLst>
                <a:tab pos="240665" algn="l"/>
              </a:tabLst>
            </a:pPr>
            <a:r>
              <a:rPr lang="ja-JP" altLang="en-US" sz="1100" spc="-30" dirty="0" smtClean="0">
                <a:solidFill>
                  <a:srgbClr val="231F20"/>
                </a:solidFill>
                <a:latin typeface="Malgun Gothic"/>
                <a:cs typeface="Malgun Gothic"/>
              </a:rPr>
              <a:t>教師が生徒の態度を認識し、時間の経過とともに生徒の成長を監視するのを助けるため</a:t>
            </a:r>
            <a:endParaRPr sz="1100" dirty="0">
              <a:latin typeface="Malgun Gothic"/>
              <a:cs typeface="Malgun Gothic"/>
            </a:endParaRPr>
          </a:p>
          <a:p>
            <a:pPr marL="240665" indent="-227965">
              <a:lnSpc>
                <a:spcPct val="100000"/>
              </a:lnSpc>
              <a:spcBef>
                <a:spcPts val="280"/>
              </a:spcBef>
              <a:buChar char="•"/>
              <a:tabLst>
                <a:tab pos="240665" algn="l"/>
              </a:tabLst>
            </a:pPr>
            <a:r>
              <a:rPr lang="ja-JP" altLang="en-US" sz="1100" spc="-30" dirty="0" smtClean="0">
                <a:solidFill>
                  <a:srgbClr val="231F20"/>
                </a:solidFill>
                <a:latin typeface="Malgun Gothic"/>
                <a:cs typeface="Malgun Gothic"/>
              </a:rPr>
              <a:t>教師、生徒、生徒の保護者間のコミュニケーション手段として役立つため</a:t>
            </a:r>
            <a:endParaRPr sz="1100" dirty="0">
              <a:latin typeface="Malgun Gothic"/>
              <a:cs typeface="Malgun Gothic"/>
            </a:endParaRPr>
          </a:p>
        </p:txBody>
      </p:sp>
      <p:grpSp>
        <p:nvGrpSpPr>
          <p:cNvPr id="11" name="object 11"/>
          <p:cNvGrpSpPr/>
          <p:nvPr/>
        </p:nvGrpSpPr>
        <p:grpSpPr>
          <a:xfrm>
            <a:off x="429729" y="7252919"/>
            <a:ext cx="3902075" cy="3439160"/>
            <a:chOff x="429729" y="7252919"/>
            <a:chExt cx="3902075" cy="3439160"/>
          </a:xfrm>
        </p:grpSpPr>
        <p:sp>
          <p:nvSpPr>
            <p:cNvPr id="12" name="object 12"/>
            <p:cNvSpPr/>
            <p:nvPr/>
          </p:nvSpPr>
          <p:spPr>
            <a:xfrm>
              <a:off x="433908" y="7252919"/>
              <a:ext cx="3897629" cy="3275965"/>
            </a:xfrm>
            <a:custGeom>
              <a:avLst/>
              <a:gdLst/>
              <a:ahLst/>
              <a:cxnLst/>
              <a:rect l="l" t="t" r="r" b="b"/>
              <a:pathLst>
                <a:path w="3897629" h="3275965">
                  <a:moveTo>
                    <a:pt x="0" y="3275342"/>
                  </a:moveTo>
                  <a:lnTo>
                    <a:pt x="3897464" y="3275342"/>
                  </a:lnTo>
                  <a:lnTo>
                    <a:pt x="3897464" y="0"/>
                  </a:lnTo>
                  <a:lnTo>
                    <a:pt x="0" y="0"/>
                  </a:lnTo>
                  <a:lnTo>
                    <a:pt x="0" y="3275342"/>
                  </a:lnTo>
                  <a:close/>
                </a:path>
              </a:pathLst>
            </a:custGeom>
            <a:solidFill>
              <a:srgbClr val="CCEDEF"/>
            </a:solidFill>
          </p:spPr>
          <p:txBody>
            <a:bodyPr wrap="square" lIns="0" tIns="0" rIns="0" bIns="0" rtlCol="0"/>
            <a:lstStyle/>
            <a:p>
              <a:endParaRPr/>
            </a:p>
          </p:txBody>
        </p:sp>
        <p:sp>
          <p:nvSpPr>
            <p:cNvPr id="13" name="object 13"/>
            <p:cNvSpPr/>
            <p:nvPr/>
          </p:nvSpPr>
          <p:spPr>
            <a:xfrm>
              <a:off x="429729" y="10528262"/>
              <a:ext cx="3897629" cy="163830"/>
            </a:xfrm>
            <a:custGeom>
              <a:avLst/>
              <a:gdLst/>
              <a:ahLst/>
              <a:cxnLst/>
              <a:rect l="l" t="t" r="r" b="b"/>
              <a:pathLst>
                <a:path w="3897629" h="163829">
                  <a:moveTo>
                    <a:pt x="3897464" y="0"/>
                  </a:moveTo>
                  <a:lnTo>
                    <a:pt x="0" y="0"/>
                  </a:lnTo>
                  <a:lnTo>
                    <a:pt x="0" y="163741"/>
                  </a:lnTo>
                  <a:lnTo>
                    <a:pt x="3897464" y="163741"/>
                  </a:lnTo>
                  <a:lnTo>
                    <a:pt x="3897464" y="0"/>
                  </a:lnTo>
                  <a:close/>
                </a:path>
              </a:pathLst>
            </a:custGeom>
            <a:solidFill>
              <a:srgbClr val="00AEEF"/>
            </a:solidFill>
          </p:spPr>
          <p:txBody>
            <a:bodyPr wrap="square" lIns="0" tIns="0" rIns="0" bIns="0" rtlCol="0"/>
            <a:lstStyle/>
            <a:p>
              <a:endParaRPr/>
            </a:p>
          </p:txBody>
        </p:sp>
      </p:grpSp>
      <p:grpSp>
        <p:nvGrpSpPr>
          <p:cNvPr id="14" name="object 14"/>
          <p:cNvGrpSpPr/>
          <p:nvPr/>
        </p:nvGrpSpPr>
        <p:grpSpPr>
          <a:xfrm>
            <a:off x="4444555" y="7253211"/>
            <a:ext cx="2658745" cy="3439160"/>
            <a:chOff x="4444555" y="7253211"/>
            <a:chExt cx="2658745" cy="3439160"/>
          </a:xfrm>
        </p:grpSpPr>
        <p:sp>
          <p:nvSpPr>
            <p:cNvPr id="15" name="object 15"/>
            <p:cNvSpPr/>
            <p:nvPr/>
          </p:nvSpPr>
          <p:spPr>
            <a:xfrm>
              <a:off x="4444555" y="7253211"/>
              <a:ext cx="2658745" cy="3281045"/>
            </a:xfrm>
            <a:custGeom>
              <a:avLst/>
              <a:gdLst/>
              <a:ahLst/>
              <a:cxnLst/>
              <a:rect l="l" t="t" r="r" b="b"/>
              <a:pathLst>
                <a:path w="2658745" h="3281045">
                  <a:moveTo>
                    <a:pt x="0" y="3280879"/>
                  </a:moveTo>
                  <a:lnTo>
                    <a:pt x="2658237" y="3280879"/>
                  </a:lnTo>
                  <a:lnTo>
                    <a:pt x="2658237" y="0"/>
                  </a:lnTo>
                  <a:lnTo>
                    <a:pt x="0" y="0"/>
                  </a:lnTo>
                  <a:lnTo>
                    <a:pt x="0" y="3280879"/>
                  </a:lnTo>
                  <a:close/>
                </a:path>
              </a:pathLst>
            </a:custGeom>
            <a:solidFill>
              <a:srgbClr val="43ACF7"/>
            </a:solidFill>
          </p:spPr>
          <p:txBody>
            <a:bodyPr wrap="square" lIns="0" tIns="0" rIns="0" bIns="0" rtlCol="0"/>
            <a:lstStyle/>
            <a:p>
              <a:endParaRPr/>
            </a:p>
          </p:txBody>
        </p:sp>
        <p:sp>
          <p:nvSpPr>
            <p:cNvPr id="16" name="object 16"/>
            <p:cNvSpPr/>
            <p:nvPr/>
          </p:nvSpPr>
          <p:spPr>
            <a:xfrm>
              <a:off x="4444555" y="10534091"/>
              <a:ext cx="2656840" cy="158115"/>
            </a:xfrm>
            <a:custGeom>
              <a:avLst/>
              <a:gdLst/>
              <a:ahLst/>
              <a:cxnLst/>
              <a:rect l="l" t="t" r="r" b="b"/>
              <a:pathLst>
                <a:path w="2656840" h="158115">
                  <a:moveTo>
                    <a:pt x="2656801" y="0"/>
                  </a:moveTo>
                  <a:lnTo>
                    <a:pt x="0" y="0"/>
                  </a:lnTo>
                  <a:lnTo>
                    <a:pt x="0" y="157911"/>
                  </a:lnTo>
                  <a:lnTo>
                    <a:pt x="2656801" y="157911"/>
                  </a:lnTo>
                  <a:lnTo>
                    <a:pt x="2656801" y="0"/>
                  </a:lnTo>
                  <a:close/>
                </a:path>
              </a:pathLst>
            </a:custGeom>
            <a:solidFill>
              <a:srgbClr val="25408F"/>
            </a:solidFill>
          </p:spPr>
          <p:txBody>
            <a:bodyPr wrap="square" lIns="0" tIns="0" rIns="0" bIns="0" rtlCol="0"/>
            <a:lstStyle/>
            <a:p>
              <a:endParaRPr/>
            </a:p>
          </p:txBody>
        </p:sp>
      </p:grpSp>
      <p:sp>
        <p:nvSpPr>
          <p:cNvPr id="17" name="object 17"/>
          <p:cNvSpPr/>
          <p:nvPr/>
        </p:nvSpPr>
        <p:spPr>
          <a:xfrm>
            <a:off x="416001" y="1892464"/>
            <a:ext cx="3741420" cy="3150235"/>
          </a:xfrm>
          <a:custGeom>
            <a:avLst/>
            <a:gdLst/>
            <a:ahLst/>
            <a:cxnLst/>
            <a:rect l="l" t="t" r="r" b="b"/>
            <a:pathLst>
              <a:path w="3741420" h="3150235">
                <a:moveTo>
                  <a:pt x="3741026" y="228600"/>
                </a:moveTo>
                <a:lnTo>
                  <a:pt x="3737457" y="96443"/>
                </a:lnTo>
                <a:lnTo>
                  <a:pt x="3712451" y="28575"/>
                </a:lnTo>
                <a:lnTo>
                  <a:pt x="3644582" y="3568"/>
                </a:lnTo>
                <a:lnTo>
                  <a:pt x="3512426" y="0"/>
                </a:lnTo>
                <a:lnTo>
                  <a:pt x="228600" y="0"/>
                </a:lnTo>
                <a:lnTo>
                  <a:pt x="96443" y="3568"/>
                </a:lnTo>
                <a:lnTo>
                  <a:pt x="28575" y="28575"/>
                </a:lnTo>
                <a:lnTo>
                  <a:pt x="3568" y="96443"/>
                </a:lnTo>
                <a:lnTo>
                  <a:pt x="0" y="228600"/>
                </a:lnTo>
                <a:lnTo>
                  <a:pt x="0" y="584504"/>
                </a:lnTo>
                <a:lnTo>
                  <a:pt x="3568" y="716661"/>
                </a:lnTo>
                <a:lnTo>
                  <a:pt x="28575" y="784529"/>
                </a:lnTo>
                <a:lnTo>
                  <a:pt x="96443" y="809536"/>
                </a:lnTo>
                <a:lnTo>
                  <a:pt x="228600" y="813104"/>
                </a:lnTo>
                <a:lnTo>
                  <a:pt x="3200781" y="813104"/>
                </a:lnTo>
                <a:lnTo>
                  <a:pt x="3288080" y="947242"/>
                </a:lnTo>
                <a:lnTo>
                  <a:pt x="238112" y="947242"/>
                </a:lnTo>
                <a:lnTo>
                  <a:pt x="105956" y="950823"/>
                </a:lnTo>
                <a:lnTo>
                  <a:pt x="38087" y="975817"/>
                </a:lnTo>
                <a:lnTo>
                  <a:pt x="13093" y="1043686"/>
                </a:lnTo>
                <a:lnTo>
                  <a:pt x="9512" y="1175842"/>
                </a:lnTo>
                <a:lnTo>
                  <a:pt x="9512" y="1809102"/>
                </a:lnTo>
                <a:lnTo>
                  <a:pt x="13093" y="1941271"/>
                </a:lnTo>
                <a:lnTo>
                  <a:pt x="38087" y="2009127"/>
                </a:lnTo>
                <a:lnTo>
                  <a:pt x="105956" y="2034133"/>
                </a:lnTo>
                <a:lnTo>
                  <a:pt x="238112" y="2037702"/>
                </a:lnTo>
                <a:lnTo>
                  <a:pt x="510540" y="2037702"/>
                </a:lnTo>
                <a:lnTo>
                  <a:pt x="602043" y="2193137"/>
                </a:lnTo>
                <a:lnTo>
                  <a:pt x="235254" y="2193137"/>
                </a:lnTo>
                <a:lnTo>
                  <a:pt x="103098" y="2196706"/>
                </a:lnTo>
                <a:lnTo>
                  <a:pt x="35229" y="2221712"/>
                </a:lnTo>
                <a:lnTo>
                  <a:pt x="10223" y="2289581"/>
                </a:lnTo>
                <a:lnTo>
                  <a:pt x="6654" y="2421737"/>
                </a:lnTo>
                <a:lnTo>
                  <a:pt x="6654" y="2921444"/>
                </a:lnTo>
                <a:lnTo>
                  <a:pt x="10223" y="3053600"/>
                </a:lnTo>
                <a:lnTo>
                  <a:pt x="35229" y="3121469"/>
                </a:lnTo>
                <a:lnTo>
                  <a:pt x="103098" y="3146475"/>
                </a:lnTo>
                <a:lnTo>
                  <a:pt x="235254" y="3150044"/>
                </a:lnTo>
                <a:lnTo>
                  <a:pt x="3512426" y="3150044"/>
                </a:lnTo>
                <a:lnTo>
                  <a:pt x="3644582" y="3146475"/>
                </a:lnTo>
                <a:lnTo>
                  <a:pt x="3712451" y="3121469"/>
                </a:lnTo>
                <a:lnTo>
                  <a:pt x="3737457" y="3053600"/>
                </a:lnTo>
                <a:lnTo>
                  <a:pt x="3741026" y="2921444"/>
                </a:lnTo>
                <a:lnTo>
                  <a:pt x="3741026" y="2421737"/>
                </a:lnTo>
                <a:lnTo>
                  <a:pt x="3737457" y="2289581"/>
                </a:lnTo>
                <a:lnTo>
                  <a:pt x="3712451" y="2221712"/>
                </a:lnTo>
                <a:lnTo>
                  <a:pt x="3644582" y="2196706"/>
                </a:lnTo>
                <a:lnTo>
                  <a:pt x="3512426" y="2193137"/>
                </a:lnTo>
                <a:lnTo>
                  <a:pt x="617601" y="2193137"/>
                </a:lnTo>
                <a:lnTo>
                  <a:pt x="709104" y="2037702"/>
                </a:lnTo>
                <a:lnTo>
                  <a:pt x="3512426" y="2037702"/>
                </a:lnTo>
                <a:lnTo>
                  <a:pt x="3644595" y="2034133"/>
                </a:lnTo>
                <a:lnTo>
                  <a:pt x="3712451" y="2009127"/>
                </a:lnTo>
                <a:lnTo>
                  <a:pt x="3737457" y="1941271"/>
                </a:lnTo>
                <a:lnTo>
                  <a:pt x="3741026" y="1809102"/>
                </a:lnTo>
                <a:lnTo>
                  <a:pt x="3741026" y="1175842"/>
                </a:lnTo>
                <a:lnTo>
                  <a:pt x="3737457" y="1043686"/>
                </a:lnTo>
                <a:lnTo>
                  <a:pt x="3712451" y="975817"/>
                </a:lnTo>
                <a:lnTo>
                  <a:pt x="3644595" y="950823"/>
                </a:lnTo>
                <a:lnTo>
                  <a:pt x="3512426" y="947242"/>
                </a:lnTo>
                <a:lnTo>
                  <a:pt x="3346653" y="947242"/>
                </a:lnTo>
                <a:lnTo>
                  <a:pt x="3433965" y="813104"/>
                </a:lnTo>
                <a:lnTo>
                  <a:pt x="3512426" y="813104"/>
                </a:lnTo>
                <a:lnTo>
                  <a:pt x="3644582" y="809536"/>
                </a:lnTo>
                <a:lnTo>
                  <a:pt x="3712451" y="784529"/>
                </a:lnTo>
                <a:lnTo>
                  <a:pt x="3737457" y="716661"/>
                </a:lnTo>
                <a:lnTo>
                  <a:pt x="3741026" y="584504"/>
                </a:lnTo>
                <a:lnTo>
                  <a:pt x="3741026" y="228600"/>
                </a:lnTo>
                <a:close/>
              </a:path>
            </a:pathLst>
          </a:custGeom>
          <a:solidFill>
            <a:srgbClr val="9FCFFA"/>
          </a:solidFill>
        </p:spPr>
        <p:txBody>
          <a:bodyPr wrap="square" lIns="0" tIns="0" rIns="0" bIns="0" rtlCol="0"/>
          <a:lstStyle/>
          <a:p>
            <a:endParaRPr/>
          </a:p>
        </p:txBody>
      </p:sp>
      <p:sp>
        <p:nvSpPr>
          <p:cNvPr id="18" name="object 18"/>
          <p:cNvSpPr txBox="1"/>
          <p:nvPr/>
        </p:nvSpPr>
        <p:spPr>
          <a:xfrm>
            <a:off x="4233608" y="1836178"/>
            <a:ext cx="2840990" cy="1372171"/>
          </a:xfrm>
          <a:prstGeom prst="rect">
            <a:avLst/>
          </a:prstGeom>
          <a:ln w="12700">
            <a:solidFill>
              <a:srgbClr val="00AEEF"/>
            </a:solidFill>
          </a:ln>
        </p:spPr>
        <p:txBody>
          <a:bodyPr vert="horz" wrap="square" lIns="0" tIns="17780" rIns="0" bIns="0" rtlCol="0">
            <a:spAutoFit/>
          </a:bodyPr>
          <a:lstStyle/>
          <a:p>
            <a:pPr marL="97155" marR="55880" algn="just">
              <a:lnSpc>
                <a:spcPct val="100000"/>
              </a:lnSpc>
              <a:spcBef>
                <a:spcPts val="140"/>
              </a:spcBef>
            </a:pPr>
            <a:r>
              <a:rPr lang="ja-JP" altLang="en-US" sz="1100" dirty="0" smtClean="0">
                <a:solidFill>
                  <a:srgbClr val="231F20"/>
                </a:solidFill>
                <a:latin typeface="Malgun Gothic"/>
                <a:cs typeface="Malgun Gothic"/>
              </a:rPr>
              <a:t>私たちはカスタムメイドのモジュール指向のカリキュラムを順守しているため、学習者はどの言語スキルを向上させたいかを決定するのに十分な時間が与えられます。学生は必要に応じて科目を変更することができます。</a:t>
            </a:r>
            <a:r>
              <a:rPr lang="ja-JP" altLang="en-US" sz="1100" spc="-25" dirty="0" smtClean="0">
                <a:solidFill>
                  <a:srgbClr val="231F20"/>
                </a:solidFill>
                <a:latin typeface="Malgun Gothic"/>
                <a:cs typeface="Malgun Gothic"/>
              </a:rPr>
              <a:t>生徒が英語レベルを向上させたい場合は、それぞれの教師や監督者によって評価される必要があります。</a:t>
            </a:r>
          </a:p>
        </p:txBody>
      </p:sp>
      <p:sp>
        <p:nvSpPr>
          <p:cNvPr id="19" name="object 19"/>
          <p:cNvSpPr txBox="1"/>
          <p:nvPr/>
        </p:nvSpPr>
        <p:spPr>
          <a:xfrm>
            <a:off x="4230253" y="4035184"/>
            <a:ext cx="2821940" cy="904735"/>
          </a:xfrm>
          <a:prstGeom prst="rect">
            <a:avLst/>
          </a:prstGeom>
          <a:ln w="12700">
            <a:solidFill>
              <a:srgbClr val="00AEEF"/>
            </a:solidFill>
          </a:ln>
        </p:spPr>
        <p:txBody>
          <a:bodyPr vert="horz" wrap="square" lIns="0" tIns="111125" rIns="0" bIns="0" rtlCol="0">
            <a:spAutoFit/>
          </a:bodyPr>
          <a:lstStyle/>
          <a:p>
            <a:pPr marL="97155" marR="59055">
              <a:lnSpc>
                <a:spcPct val="100000"/>
              </a:lnSpc>
              <a:spcBef>
                <a:spcPts val="875"/>
              </a:spcBef>
            </a:pPr>
            <a:r>
              <a:rPr lang="ja-JP" altLang="en-US" sz="1100" dirty="0" smtClean="0">
                <a:solidFill>
                  <a:srgbClr val="231F20"/>
                </a:solidFill>
                <a:latin typeface="Malgun Gothic"/>
                <a:cs typeface="Malgun Gothic"/>
              </a:rPr>
              <a:t>また、</a:t>
            </a:r>
            <a:r>
              <a:rPr lang="en-US" altLang="ja-JP" sz="1100" dirty="0" smtClean="0">
                <a:solidFill>
                  <a:srgbClr val="231F20"/>
                </a:solidFill>
                <a:latin typeface="Malgun Gothic"/>
                <a:cs typeface="Malgun Gothic"/>
              </a:rPr>
              <a:t>ELSA</a:t>
            </a:r>
            <a:r>
              <a:rPr lang="ja-JP" altLang="en-US" sz="1100" dirty="0">
                <a:solidFill>
                  <a:srgbClr val="231F20"/>
                </a:solidFill>
                <a:latin typeface="Malgun Gothic"/>
                <a:cs typeface="Malgun Gothic"/>
              </a:rPr>
              <a:t>語学学</a:t>
            </a:r>
            <a:r>
              <a:rPr lang="ja-JP" altLang="en-US" sz="1100" dirty="0" smtClean="0">
                <a:solidFill>
                  <a:srgbClr val="231F20"/>
                </a:solidFill>
                <a:latin typeface="Malgun Gothic"/>
                <a:cs typeface="Malgun Gothic"/>
              </a:rPr>
              <a:t>校</a:t>
            </a:r>
            <a:r>
              <a:rPr lang="ja-JP" altLang="en-US" sz="1100" dirty="0">
                <a:solidFill>
                  <a:srgbClr val="231F20"/>
                </a:solidFill>
                <a:latin typeface="Malgun Gothic"/>
                <a:cs typeface="Malgun Gothic"/>
              </a:rPr>
              <a:t>で</a:t>
            </a:r>
            <a:r>
              <a:rPr lang="ja-JP" altLang="en-US" sz="1100" dirty="0" smtClean="0">
                <a:solidFill>
                  <a:srgbClr val="231F20"/>
                </a:solidFill>
                <a:latin typeface="Malgun Gothic"/>
                <a:cs typeface="Malgun Gothic"/>
              </a:rPr>
              <a:t>は、滞在後にオンラインプログラムを提供しています。</a:t>
            </a:r>
          </a:p>
          <a:p>
            <a:pPr marL="97155" marR="59055">
              <a:lnSpc>
                <a:spcPct val="100000"/>
              </a:lnSpc>
              <a:spcBef>
                <a:spcPts val="875"/>
              </a:spcBef>
            </a:pPr>
            <a:r>
              <a:rPr lang="ja-JP" altLang="en-US" sz="1100" dirty="0" smtClean="0">
                <a:solidFill>
                  <a:srgbClr val="231F20"/>
                </a:solidFill>
                <a:latin typeface="Malgun Gothic"/>
                <a:cs typeface="Malgun Gothic"/>
              </a:rPr>
              <a:t>学習の継続性を確保し、学習者が学習を続けることができます。</a:t>
            </a:r>
          </a:p>
        </p:txBody>
      </p:sp>
      <p:sp>
        <p:nvSpPr>
          <p:cNvPr id="20" name="object 20"/>
          <p:cNvSpPr txBox="1"/>
          <p:nvPr/>
        </p:nvSpPr>
        <p:spPr>
          <a:xfrm>
            <a:off x="621544" y="1823325"/>
            <a:ext cx="3438392" cy="609782"/>
          </a:xfrm>
          <a:prstGeom prst="rect">
            <a:avLst/>
          </a:prstGeom>
        </p:spPr>
        <p:txBody>
          <a:bodyPr vert="horz" wrap="square" lIns="0" tIns="93345" rIns="0" bIns="0" rtlCol="0">
            <a:spAutoFit/>
          </a:bodyPr>
          <a:lstStyle/>
          <a:p>
            <a:pPr marL="724535" indent="-342900">
              <a:lnSpc>
                <a:spcPct val="100000"/>
              </a:lnSpc>
              <a:spcBef>
                <a:spcPts val="735"/>
              </a:spcBef>
              <a:buFont typeface="Arial" pitchFamily="34" charset="0"/>
              <a:buChar char="•"/>
            </a:pPr>
            <a:r>
              <a:rPr lang="ja-JP" altLang="en-US" sz="2000" b="1" spc="-25" dirty="0" smtClean="0">
                <a:solidFill>
                  <a:srgbClr val="FFFFFF"/>
                </a:solidFill>
                <a:latin typeface="Malgun Gothic"/>
                <a:cs typeface="Malgun Gothic"/>
              </a:rPr>
              <a:t>　　適応期間</a:t>
            </a:r>
          </a:p>
          <a:p>
            <a:pPr marL="12700">
              <a:lnSpc>
                <a:spcPct val="100000"/>
              </a:lnSpc>
              <a:spcBef>
                <a:spcPts val="345"/>
              </a:spcBef>
            </a:pPr>
            <a:r>
              <a:rPr lang="ja-JP" altLang="en-US" sz="1100" dirty="0" smtClean="0">
                <a:solidFill>
                  <a:srgbClr val="231F20"/>
                </a:solidFill>
                <a:latin typeface="Malgun Gothic"/>
                <a:cs typeface="Malgun Gothic"/>
              </a:rPr>
              <a:t>　　　学生には</a:t>
            </a:r>
            <a:r>
              <a:rPr lang="en-US" altLang="ja-JP" sz="1100" dirty="0" smtClean="0">
                <a:solidFill>
                  <a:srgbClr val="231F20"/>
                </a:solidFill>
                <a:latin typeface="Malgun Gothic"/>
                <a:cs typeface="Malgun Gothic"/>
              </a:rPr>
              <a:t>1</a:t>
            </a:r>
            <a:r>
              <a:rPr lang="ja-JP" altLang="en-US" sz="1100" dirty="0" smtClean="0">
                <a:solidFill>
                  <a:srgbClr val="231F20"/>
                </a:solidFill>
                <a:latin typeface="Malgun Gothic"/>
                <a:cs typeface="Malgun Gothic"/>
              </a:rPr>
              <a:t>週間の調整期間が与えられます。</a:t>
            </a:r>
            <a:endParaRPr sz="1100" dirty="0">
              <a:latin typeface="Malgun Gothic"/>
              <a:cs typeface="Malgun Gothic"/>
            </a:endParaRPr>
          </a:p>
        </p:txBody>
      </p:sp>
      <p:sp>
        <p:nvSpPr>
          <p:cNvPr id="21" name="object 21"/>
          <p:cNvSpPr txBox="1"/>
          <p:nvPr/>
        </p:nvSpPr>
        <p:spPr>
          <a:xfrm>
            <a:off x="492184" y="2703917"/>
            <a:ext cx="3632200" cy="915035"/>
          </a:xfrm>
          <a:prstGeom prst="rect">
            <a:avLst/>
          </a:prstGeom>
        </p:spPr>
        <p:txBody>
          <a:bodyPr vert="horz" wrap="square" lIns="0" tIns="173355" rIns="0" bIns="0" rtlCol="0">
            <a:spAutoFit/>
          </a:bodyPr>
          <a:lstStyle/>
          <a:p>
            <a:pPr marL="217804">
              <a:lnSpc>
                <a:spcPct val="100000"/>
              </a:lnSpc>
              <a:spcBef>
                <a:spcPts val="1365"/>
              </a:spcBef>
            </a:pPr>
            <a:r>
              <a:rPr lang="ja-JP" altLang="en-US" sz="2000" b="1" dirty="0" smtClean="0">
                <a:solidFill>
                  <a:srgbClr val="FFFFFF"/>
                </a:solidFill>
                <a:latin typeface="Malgun Gothic"/>
                <a:cs typeface="Malgun Gothic"/>
              </a:rPr>
              <a:t>　　ス</a:t>
            </a:r>
            <a:r>
              <a:rPr lang="ja-JP" altLang="en-US" sz="2000" b="1" dirty="0">
                <a:solidFill>
                  <a:srgbClr val="FFFFFF"/>
                </a:solidFill>
                <a:latin typeface="Malgun Gothic"/>
                <a:cs typeface="Malgun Gothic"/>
              </a:rPr>
              <a:t>ケジュー</a:t>
            </a:r>
            <a:r>
              <a:rPr lang="ja-JP" altLang="en-US" sz="2000" b="1" dirty="0" smtClean="0">
                <a:solidFill>
                  <a:srgbClr val="FFFFFF"/>
                </a:solidFill>
                <a:latin typeface="Malgun Gothic"/>
                <a:cs typeface="Malgun Gothic"/>
              </a:rPr>
              <a:t>ルの変更</a:t>
            </a:r>
            <a:endParaRPr sz="2000" dirty="0">
              <a:latin typeface="Malgun Gothic"/>
              <a:cs typeface="Malgun Gothic"/>
            </a:endParaRPr>
          </a:p>
          <a:p>
            <a:pPr marL="12700" marR="5080">
              <a:lnSpc>
                <a:spcPct val="100000"/>
              </a:lnSpc>
              <a:spcBef>
                <a:spcPts val="700"/>
              </a:spcBef>
            </a:pPr>
            <a:r>
              <a:rPr lang="ja-JP" altLang="en-US" sz="1100" spc="-10" dirty="0" smtClean="0">
                <a:solidFill>
                  <a:srgbClr val="231F20"/>
                </a:solidFill>
                <a:latin typeface="Malgun Gothic"/>
                <a:cs typeface="Malgun Gothic"/>
              </a:rPr>
              <a:t>学生には、要求の必要性に応じてクラススケジュールを変更する特権が与えられます。</a:t>
            </a:r>
            <a:endParaRPr lang="ja-JP" altLang="en-US" sz="1100" spc="-10" dirty="0">
              <a:solidFill>
                <a:srgbClr val="231F20"/>
              </a:solidFill>
              <a:latin typeface="Malgun Gothic"/>
              <a:cs typeface="Malgun Gothic"/>
            </a:endParaRPr>
          </a:p>
        </p:txBody>
      </p:sp>
      <p:sp>
        <p:nvSpPr>
          <p:cNvPr id="22" name="object 22"/>
          <p:cNvSpPr txBox="1"/>
          <p:nvPr/>
        </p:nvSpPr>
        <p:spPr>
          <a:xfrm>
            <a:off x="504035" y="4035184"/>
            <a:ext cx="3622675" cy="792480"/>
          </a:xfrm>
          <a:prstGeom prst="rect">
            <a:avLst/>
          </a:prstGeom>
        </p:spPr>
        <p:txBody>
          <a:bodyPr vert="horz" wrap="square" lIns="0" tIns="93980" rIns="0" bIns="0" rtlCol="0">
            <a:spAutoFit/>
          </a:bodyPr>
          <a:lstStyle/>
          <a:p>
            <a:pPr marL="36830">
              <a:lnSpc>
                <a:spcPct val="100000"/>
              </a:lnSpc>
              <a:spcBef>
                <a:spcPts val="740"/>
              </a:spcBef>
            </a:pPr>
            <a:r>
              <a:rPr lang="ja-JP" altLang="en-US" sz="2000" b="1" spc="-25" dirty="0" smtClean="0">
                <a:solidFill>
                  <a:srgbClr val="FFFFFF"/>
                </a:solidFill>
                <a:latin typeface="Malgun Gothic"/>
                <a:cs typeface="Malgun Gothic"/>
              </a:rPr>
              <a:t>　　評</a:t>
            </a:r>
            <a:r>
              <a:rPr lang="ja-JP" altLang="en-US" sz="2000" b="1" spc="-25" dirty="0">
                <a:solidFill>
                  <a:srgbClr val="FFFFFF"/>
                </a:solidFill>
                <a:latin typeface="Malgun Gothic"/>
                <a:cs typeface="Malgun Gothic"/>
              </a:rPr>
              <a:t>価</a:t>
            </a:r>
            <a:r>
              <a:rPr lang="ja-JP" altLang="en-US" sz="2000" b="1" spc="-25" dirty="0" smtClean="0">
                <a:solidFill>
                  <a:srgbClr val="FFFFFF"/>
                </a:solidFill>
                <a:latin typeface="Malgun Gothic"/>
                <a:cs typeface="Malgun Gothic"/>
              </a:rPr>
              <a:t>とフィードバック</a:t>
            </a:r>
            <a:endParaRPr sz="2000" dirty="0">
              <a:latin typeface="Malgun Gothic"/>
              <a:cs typeface="Malgun Gothic"/>
            </a:endParaRPr>
          </a:p>
          <a:p>
            <a:pPr marL="12700" marR="5080">
              <a:lnSpc>
                <a:spcPct val="100000"/>
              </a:lnSpc>
              <a:spcBef>
                <a:spcPts val="355"/>
              </a:spcBef>
            </a:pPr>
            <a:r>
              <a:rPr lang="ja-JP" altLang="en-US" sz="1100" spc="-10" dirty="0" smtClean="0">
                <a:solidFill>
                  <a:srgbClr val="231F20"/>
                </a:solidFill>
                <a:latin typeface="Malgun Gothic"/>
                <a:cs typeface="Malgun Gothic"/>
              </a:rPr>
              <a:t>生徒は最初の週に評価され、クラスのスケジュールを確定するために調整が行われます。</a:t>
            </a:r>
            <a:endParaRPr sz="1100" dirty="0">
              <a:latin typeface="Malgun Gothic"/>
              <a:cs typeface="Malgun Gothic"/>
            </a:endParaRPr>
          </a:p>
        </p:txBody>
      </p:sp>
      <p:sp>
        <p:nvSpPr>
          <p:cNvPr id="23" name="object 23"/>
          <p:cNvSpPr/>
          <p:nvPr/>
        </p:nvSpPr>
        <p:spPr>
          <a:xfrm>
            <a:off x="4640760" y="1208929"/>
            <a:ext cx="2658745" cy="330200"/>
          </a:xfrm>
          <a:custGeom>
            <a:avLst/>
            <a:gdLst/>
            <a:ahLst/>
            <a:cxnLst/>
            <a:rect l="l" t="t" r="r" b="b"/>
            <a:pathLst>
              <a:path w="2658745" h="330200">
                <a:moveTo>
                  <a:pt x="2518537" y="0"/>
                </a:moveTo>
                <a:lnTo>
                  <a:pt x="139700" y="0"/>
                </a:lnTo>
                <a:lnTo>
                  <a:pt x="58935" y="2182"/>
                </a:lnTo>
                <a:lnTo>
                  <a:pt x="17462" y="17462"/>
                </a:lnTo>
                <a:lnTo>
                  <a:pt x="2182" y="58935"/>
                </a:lnTo>
                <a:lnTo>
                  <a:pt x="0" y="139700"/>
                </a:lnTo>
                <a:lnTo>
                  <a:pt x="0" y="190474"/>
                </a:lnTo>
                <a:lnTo>
                  <a:pt x="2182" y="271238"/>
                </a:lnTo>
                <a:lnTo>
                  <a:pt x="17462" y="312712"/>
                </a:lnTo>
                <a:lnTo>
                  <a:pt x="58935" y="327991"/>
                </a:lnTo>
                <a:lnTo>
                  <a:pt x="139700" y="330174"/>
                </a:lnTo>
                <a:lnTo>
                  <a:pt x="2518537" y="330174"/>
                </a:lnTo>
                <a:lnTo>
                  <a:pt x="2599301" y="327991"/>
                </a:lnTo>
                <a:lnTo>
                  <a:pt x="2640774" y="312712"/>
                </a:lnTo>
                <a:lnTo>
                  <a:pt x="2656054" y="271238"/>
                </a:lnTo>
                <a:lnTo>
                  <a:pt x="2658237" y="190474"/>
                </a:lnTo>
                <a:lnTo>
                  <a:pt x="2658237" y="139700"/>
                </a:lnTo>
                <a:lnTo>
                  <a:pt x="2656054" y="58935"/>
                </a:lnTo>
                <a:lnTo>
                  <a:pt x="2640774" y="17462"/>
                </a:lnTo>
                <a:lnTo>
                  <a:pt x="2599301" y="2182"/>
                </a:lnTo>
                <a:lnTo>
                  <a:pt x="2518537" y="0"/>
                </a:lnTo>
                <a:close/>
              </a:path>
            </a:pathLst>
          </a:custGeom>
          <a:solidFill>
            <a:srgbClr val="022A68"/>
          </a:solidFill>
        </p:spPr>
        <p:txBody>
          <a:bodyPr wrap="square" lIns="0" tIns="0" rIns="0" bIns="0" rtlCol="0"/>
          <a:lstStyle/>
          <a:p>
            <a:endParaRPr/>
          </a:p>
        </p:txBody>
      </p:sp>
      <p:sp>
        <p:nvSpPr>
          <p:cNvPr id="24" name="object 24"/>
          <p:cNvSpPr/>
          <p:nvPr/>
        </p:nvSpPr>
        <p:spPr>
          <a:xfrm>
            <a:off x="0" y="821164"/>
            <a:ext cx="7560309" cy="25400"/>
          </a:xfrm>
          <a:custGeom>
            <a:avLst/>
            <a:gdLst/>
            <a:ahLst/>
            <a:cxnLst/>
            <a:rect l="l" t="t" r="r" b="b"/>
            <a:pathLst>
              <a:path w="7560309" h="25400">
                <a:moveTo>
                  <a:pt x="0" y="0"/>
                </a:moveTo>
                <a:lnTo>
                  <a:pt x="0" y="25400"/>
                </a:lnTo>
                <a:lnTo>
                  <a:pt x="7560005" y="25400"/>
                </a:lnTo>
                <a:lnTo>
                  <a:pt x="7560005" y="0"/>
                </a:lnTo>
                <a:lnTo>
                  <a:pt x="0" y="0"/>
                </a:lnTo>
                <a:close/>
              </a:path>
            </a:pathLst>
          </a:custGeom>
          <a:solidFill>
            <a:srgbClr val="FFFFFF"/>
          </a:solidFill>
        </p:spPr>
        <p:txBody>
          <a:bodyPr wrap="square" lIns="0" tIns="0" rIns="0" bIns="0" rtlCol="0"/>
          <a:lstStyle/>
          <a:p>
            <a:endParaRPr/>
          </a:p>
        </p:txBody>
      </p:sp>
      <p:sp>
        <p:nvSpPr>
          <p:cNvPr id="25" name="object 25"/>
          <p:cNvSpPr/>
          <p:nvPr/>
        </p:nvSpPr>
        <p:spPr>
          <a:xfrm>
            <a:off x="0" y="6374567"/>
            <a:ext cx="6730365" cy="25400"/>
          </a:xfrm>
          <a:custGeom>
            <a:avLst/>
            <a:gdLst/>
            <a:ahLst/>
            <a:cxnLst/>
            <a:rect l="l" t="t" r="r" b="b"/>
            <a:pathLst>
              <a:path w="6730365" h="25400">
                <a:moveTo>
                  <a:pt x="6729988" y="0"/>
                </a:moveTo>
                <a:lnTo>
                  <a:pt x="0" y="0"/>
                </a:lnTo>
                <a:lnTo>
                  <a:pt x="0" y="25400"/>
                </a:lnTo>
                <a:lnTo>
                  <a:pt x="6729988" y="25400"/>
                </a:lnTo>
                <a:lnTo>
                  <a:pt x="6729988" y="0"/>
                </a:lnTo>
                <a:close/>
              </a:path>
            </a:pathLst>
          </a:custGeom>
          <a:solidFill>
            <a:srgbClr val="FFFFFF"/>
          </a:solidFill>
        </p:spPr>
        <p:txBody>
          <a:bodyPr wrap="square" lIns="0" tIns="0" rIns="0" bIns="0" rtlCol="0"/>
          <a:lstStyle/>
          <a:p>
            <a:endParaRPr/>
          </a:p>
        </p:txBody>
      </p:sp>
      <p:sp>
        <p:nvSpPr>
          <p:cNvPr id="26" name="object 26"/>
          <p:cNvSpPr txBox="1"/>
          <p:nvPr/>
        </p:nvSpPr>
        <p:spPr>
          <a:xfrm>
            <a:off x="4966604" y="1207201"/>
            <a:ext cx="2042160" cy="243656"/>
          </a:xfrm>
          <a:prstGeom prst="rect">
            <a:avLst/>
          </a:prstGeom>
        </p:spPr>
        <p:txBody>
          <a:bodyPr vert="horz" wrap="square" lIns="0" tIns="12700" rIns="0" bIns="0" rtlCol="0">
            <a:spAutoFit/>
          </a:bodyPr>
          <a:lstStyle/>
          <a:p>
            <a:pPr marL="12700">
              <a:lnSpc>
                <a:spcPct val="100000"/>
              </a:lnSpc>
              <a:spcBef>
                <a:spcPts val="100"/>
              </a:spcBef>
            </a:pPr>
            <a:r>
              <a:rPr lang="ja-JP" altLang="en-US" sz="1500" b="1" dirty="0">
                <a:solidFill>
                  <a:srgbClr val="FFFFFF"/>
                </a:solidFill>
                <a:latin typeface="Malgun Gothic"/>
                <a:cs typeface="Malgun Gothic"/>
              </a:rPr>
              <a:t>生徒</a:t>
            </a:r>
            <a:r>
              <a:rPr lang="ja-JP" altLang="en-US" sz="1500" b="1" dirty="0" smtClean="0">
                <a:solidFill>
                  <a:srgbClr val="FFFFFF"/>
                </a:solidFill>
                <a:latin typeface="Malgun Gothic"/>
                <a:cs typeface="Malgun Gothic"/>
              </a:rPr>
              <a:t>が到着してから</a:t>
            </a:r>
            <a:endParaRPr sz="1500" dirty="0">
              <a:latin typeface="Malgun Gothic"/>
              <a:cs typeface="Malgun Gothic"/>
            </a:endParaRPr>
          </a:p>
        </p:txBody>
      </p:sp>
      <p:sp>
        <p:nvSpPr>
          <p:cNvPr id="27" name="object 27"/>
          <p:cNvSpPr txBox="1"/>
          <p:nvPr/>
        </p:nvSpPr>
        <p:spPr>
          <a:xfrm>
            <a:off x="4648140" y="8214283"/>
            <a:ext cx="2298700" cy="1358900"/>
          </a:xfrm>
          <a:prstGeom prst="rect">
            <a:avLst/>
          </a:prstGeom>
        </p:spPr>
        <p:txBody>
          <a:bodyPr vert="horz" wrap="square" lIns="0" tIns="12700" rIns="0" bIns="0" rtlCol="0">
            <a:spAutoFit/>
          </a:bodyPr>
          <a:lstStyle/>
          <a:p>
            <a:pPr marL="12700" marR="5080" algn="just">
              <a:lnSpc>
                <a:spcPct val="113599"/>
              </a:lnSpc>
              <a:spcBef>
                <a:spcPts val="100"/>
              </a:spcBef>
            </a:pPr>
            <a:r>
              <a:rPr lang="ja-JP" altLang="en-US" sz="1100" dirty="0" smtClean="0">
                <a:solidFill>
                  <a:srgbClr val="231F20"/>
                </a:solidFill>
                <a:latin typeface="Malgun Gothic"/>
                <a:cs typeface="Malgun Gothic"/>
              </a:rPr>
              <a:t>毎週のテストは、生徒が</a:t>
            </a:r>
            <a:r>
              <a:rPr lang="en-US" altLang="ja-JP" sz="1100" dirty="0" smtClean="0">
                <a:solidFill>
                  <a:srgbClr val="231F20"/>
                </a:solidFill>
                <a:latin typeface="Malgun Gothic"/>
                <a:cs typeface="Malgun Gothic"/>
              </a:rPr>
              <a:t>1</a:t>
            </a:r>
            <a:r>
              <a:rPr lang="ja-JP" altLang="en-US" sz="1100" dirty="0" smtClean="0">
                <a:solidFill>
                  <a:srgbClr val="231F20"/>
                </a:solidFill>
                <a:latin typeface="Malgun Gothic"/>
                <a:cs typeface="Malgun Gothic"/>
              </a:rPr>
              <a:t>週間後にどれだけ学んだかを測定し、何がうまくいって何がうまくいかなかったかを判断し、次の週の計画を立てるために行われます。テストの範囲は、その週に議論されたトピックに基づいています</a:t>
            </a:r>
            <a:r>
              <a:rPr sz="1100" spc="-10" dirty="0" smtClean="0">
                <a:solidFill>
                  <a:srgbClr val="231F20"/>
                </a:solidFill>
                <a:latin typeface="Malgun Gothic"/>
                <a:cs typeface="Malgun Gothic"/>
              </a:rPr>
              <a:t>.</a:t>
            </a:r>
            <a:endParaRPr sz="1100" dirty="0">
              <a:latin typeface="Malgun Gothic"/>
              <a:cs typeface="Malgun Gothic"/>
            </a:endParaRPr>
          </a:p>
        </p:txBody>
      </p:sp>
      <p:sp>
        <p:nvSpPr>
          <p:cNvPr id="28" name="object 28"/>
          <p:cNvSpPr txBox="1"/>
          <p:nvPr/>
        </p:nvSpPr>
        <p:spPr>
          <a:xfrm>
            <a:off x="686231" y="7424108"/>
            <a:ext cx="3392804" cy="2339102"/>
          </a:xfrm>
          <a:prstGeom prst="rect">
            <a:avLst/>
          </a:prstGeom>
        </p:spPr>
        <p:txBody>
          <a:bodyPr vert="horz" wrap="square" lIns="0" tIns="12700" rIns="0" bIns="0" rtlCol="0">
            <a:spAutoFit/>
          </a:bodyPr>
          <a:lstStyle/>
          <a:p>
            <a:pPr marL="26670" algn="just">
              <a:lnSpc>
                <a:spcPct val="100000"/>
              </a:lnSpc>
              <a:spcBef>
                <a:spcPts val="100"/>
              </a:spcBef>
            </a:pPr>
            <a:r>
              <a:rPr lang="ja-JP" altLang="en-US" sz="2700" b="1" dirty="0" smtClean="0">
                <a:solidFill>
                  <a:srgbClr val="00AEEF"/>
                </a:solidFill>
                <a:latin typeface="Malgun Gothic"/>
                <a:cs typeface="Malgun Gothic"/>
              </a:rPr>
              <a:t>　　　月間</a:t>
            </a:r>
            <a:r>
              <a:rPr lang="ja-JP" altLang="en-US" sz="2700" b="1" dirty="0">
                <a:solidFill>
                  <a:srgbClr val="00AEEF"/>
                </a:solidFill>
                <a:latin typeface="Malgun Gothic"/>
                <a:cs typeface="Malgun Gothic"/>
              </a:rPr>
              <a:t>評価</a:t>
            </a:r>
            <a:endParaRPr sz="2700" dirty="0">
              <a:latin typeface="Malgun Gothic"/>
              <a:cs typeface="Malgun Gothic"/>
            </a:endParaRPr>
          </a:p>
          <a:p>
            <a:pPr marR="5080" algn="just">
              <a:lnSpc>
                <a:spcPts val="1300"/>
              </a:lnSpc>
              <a:spcBef>
                <a:spcPts val="3180"/>
              </a:spcBef>
            </a:pPr>
            <a:r>
              <a:rPr lang="ja-JP" altLang="en-US" sz="1100" dirty="0" smtClean="0">
                <a:solidFill>
                  <a:srgbClr val="231F20"/>
                </a:solidFill>
                <a:latin typeface="Malgun Gothic"/>
                <a:cs typeface="Malgun Gothic"/>
              </a:rPr>
              <a:t>評価は毎月末に実施され、</a:t>
            </a:r>
            <a:r>
              <a:rPr lang="en-US" altLang="ja-JP" sz="1100" dirty="0" smtClean="0">
                <a:solidFill>
                  <a:srgbClr val="231F20"/>
                </a:solidFill>
                <a:latin typeface="Malgun Gothic"/>
                <a:cs typeface="Malgun Gothic"/>
              </a:rPr>
              <a:t>1</a:t>
            </a:r>
            <a:r>
              <a:rPr lang="ja-JP" altLang="en-US" sz="1100" dirty="0" smtClean="0">
                <a:solidFill>
                  <a:srgbClr val="231F20"/>
                </a:solidFill>
                <a:latin typeface="Malgun Gothic"/>
                <a:cs typeface="Malgun Gothic"/>
              </a:rPr>
              <a:t>か月の間に生徒がどれだけ進歩したかを測定します。教師は、毎日の進捗レポート、生徒の毎週のテストの結果、および生徒が設定された学習成果をどの程度実現しているかを正確に反映する課題を通じて情報を収集します。さらに、教師は生徒に向上に対する努力を管理する評価的で説明的なフィードバックを提供します。</a:t>
            </a:r>
            <a:r>
              <a:rPr lang="en-US" altLang="ja-JP" sz="1100" spc="-20" dirty="0" smtClean="0">
                <a:solidFill>
                  <a:srgbClr val="231F20"/>
                </a:solidFill>
                <a:latin typeface="Malgun Gothic"/>
                <a:cs typeface="Malgun Gothic"/>
              </a:rPr>
              <a:t>ELSA</a:t>
            </a:r>
            <a:r>
              <a:rPr lang="ja-JP" altLang="en-US" sz="1100" spc="-20" dirty="0">
                <a:solidFill>
                  <a:srgbClr val="231F20"/>
                </a:solidFill>
                <a:latin typeface="Malgun Gothic"/>
                <a:cs typeface="Malgun Gothic"/>
              </a:rPr>
              <a:t>語学学校</a:t>
            </a:r>
            <a:r>
              <a:rPr lang="ja-JP" altLang="en-US" sz="1100" spc="-20" dirty="0" smtClean="0">
                <a:solidFill>
                  <a:srgbClr val="231F20"/>
                </a:solidFill>
                <a:latin typeface="Malgun Gothic"/>
                <a:cs typeface="Malgun Gothic"/>
              </a:rPr>
              <a:t>は、</a:t>
            </a:r>
            <a:r>
              <a:rPr lang="en-US" altLang="ja-JP" sz="1100" spc="-20" dirty="0">
                <a:solidFill>
                  <a:srgbClr val="231F20"/>
                </a:solidFill>
                <a:latin typeface="Malgun Gothic"/>
                <a:cs typeface="Malgun Gothic"/>
              </a:rPr>
              <a:t>3</a:t>
            </a:r>
            <a:r>
              <a:rPr lang="ja-JP" altLang="en-US" sz="1100" spc="-20" dirty="0">
                <a:solidFill>
                  <a:srgbClr val="231F20"/>
                </a:solidFill>
                <a:latin typeface="Malgun Gothic"/>
                <a:cs typeface="Malgun Gothic"/>
              </a:rPr>
              <a:t>か月</a:t>
            </a:r>
            <a:r>
              <a:rPr lang="ja-JP" altLang="en-US" sz="1100" spc="-20" dirty="0" smtClean="0">
                <a:solidFill>
                  <a:srgbClr val="231F20"/>
                </a:solidFill>
                <a:latin typeface="Malgun Gothic"/>
                <a:cs typeface="Malgun Gothic"/>
              </a:rPr>
              <a:t>以上勉強する学習者に対して四半期ごとの評価も行っています</a:t>
            </a:r>
          </a:p>
        </p:txBody>
      </p:sp>
      <p:sp>
        <p:nvSpPr>
          <p:cNvPr id="29" name="object 29"/>
          <p:cNvSpPr txBox="1"/>
          <p:nvPr/>
        </p:nvSpPr>
        <p:spPr>
          <a:xfrm>
            <a:off x="4059935" y="10301716"/>
            <a:ext cx="275590" cy="147320"/>
          </a:xfrm>
          <a:prstGeom prst="rect">
            <a:avLst/>
          </a:prstGeom>
        </p:spPr>
        <p:txBody>
          <a:bodyPr vert="horz" wrap="square" lIns="0" tIns="12700" rIns="0" bIns="0" rtlCol="0">
            <a:spAutoFit/>
          </a:bodyPr>
          <a:lstStyle/>
          <a:p>
            <a:pPr>
              <a:lnSpc>
                <a:spcPct val="100000"/>
              </a:lnSpc>
              <a:spcBef>
                <a:spcPts val="100"/>
              </a:spcBef>
            </a:pPr>
            <a:r>
              <a:rPr sz="800" spc="-35" dirty="0">
                <a:solidFill>
                  <a:srgbClr val="231F20"/>
                </a:solidFill>
                <a:latin typeface="Times New Roman"/>
                <a:cs typeface="Times New Roman"/>
              </a:rPr>
              <a:t>ELSA-</a:t>
            </a:r>
            <a:endParaRPr sz="800">
              <a:latin typeface="Times New Roman"/>
              <a:cs typeface="Times New Roman"/>
            </a:endParaRPr>
          </a:p>
        </p:txBody>
      </p:sp>
      <p:sp>
        <p:nvSpPr>
          <p:cNvPr id="30" name="object 30"/>
          <p:cNvSpPr txBox="1"/>
          <p:nvPr/>
        </p:nvSpPr>
        <p:spPr>
          <a:xfrm>
            <a:off x="4332732" y="10301716"/>
            <a:ext cx="2092960"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231F20"/>
                </a:solidFill>
                <a:latin typeface="Times New Roman"/>
                <a:cs typeface="Times New Roman"/>
              </a:rPr>
              <a:t>Healing</a:t>
            </a:r>
            <a:r>
              <a:rPr sz="800" spc="-20" dirty="0">
                <a:solidFill>
                  <a:srgbClr val="231F20"/>
                </a:solidFill>
                <a:latin typeface="Times New Roman"/>
                <a:cs typeface="Times New Roman"/>
              </a:rPr>
              <a:t> </a:t>
            </a:r>
            <a:r>
              <a:rPr sz="800" dirty="0">
                <a:solidFill>
                  <a:srgbClr val="231F20"/>
                </a:solidFill>
                <a:latin typeface="Times New Roman"/>
                <a:cs typeface="Times New Roman"/>
              </a:rPr>
              <a:t>Resort</a:t>
            </a:r>
            <a:r>
              <a:rPr sz="800" spc="-15"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sp>
        <p:nvSpPr>
          <p:cNvPr id="31" name="object 31"/>
          <p:cNvSpPr/>
          <p:nvPr/>
        </p:nvSpPr>
        <p:spPr>
          <a:xfrm>
            <a:off x="5351702" y="10333154"/>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
        <p:nvSpPr>
          <p:cNvPr id="32" name="object 32"/>
          <p:cNvSpPr txBox="1"/>
          <p:nvPr/>
        </p:nvSpPr>
        <p:spPr>
          <a:xfrm>
            <a:off x="6499340" y="10298883"/>
            <a:ext cx="612775"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11.</a:t>
            </a:r>
            <a:endParaRPr sz="1000">
              <a:latin typeface="Malgun Gothic"/>
              <a:cs typeface="Malgun Gothic"/>
            </a:endParaRPr>
          </a:p>
        </p:txBody>
      </p:sp>
      <p:sp>
        <p:nvSpPr>
          <p:cNvPr id="33" name="object 33"/>
          <p:cNvSpPr/>
          <p:nvPr/>
        </p:nvSpPr>
        <p:spPr>
          <a:xfrm>
            <a:off x="6865018" y="10306154"/>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
        <p:nvSpPr>
          <p:cNvPr id="34" name="object 34"/>
          <p:cNvSpPr txBox="1"/>
          <p:nvPr/>
        </p:nvSpPr>
        <p:spPr>
          <a:xfrm>
            <a:off x="4671268" y="7621007"/>
            <a:ext cx="2288213" cy="428322"/>
          </a:xfrm>
          <a:prstGeom prst="rect">
            <a:avLst/>
          </a:prstGeom>
        </p:spPr>
        <p:txBody>
          <a:bodyPr vert="horz" wrap="square" lIns="0" tIns="12700" rIns="0" bIns="0" rtlCol="0">
            <a:spAutoFit/>
          </a:bodyPr>
          <a:lstStyle/>
          <a:p>
            <a:pPr marL="12700">
              <a:lnSpc>
                <a:spcPct val="100000"/>
              </a:lnSpc>
              <a:spcBef>
                <a:spcPts val="100"/>
              </a:spcBef>
            </a:pPr>
            <a:r>
              <a:rPr lang="ja-JP" altLang="en-US" sz="2700" b="1" dirty="0">
                <a:solidFill>
                  <a:srgbClr val="25408F"/>
                </a:solidFill>
                <a:latin typeface="Malgun Gothic"/>
                <a:cs typeface="Malgun Gothic"/>
              </a:rPr>
              <a:t>毎週</a:t>
            </a:r>
            <a:r>
              <a:rPr lang="ja-JP" altLang="en-US" sz="2700" b="1" dirty="0" smtClean="0">
                <a:solidFill>
                  <a:srgbClr val="25408F"/>
                </a:solidFill>
                <a:latin typeface="Malgun Gothic"/>
                <a:cs typeface="Malgun Gothic"/>
              </a:rPr>
              <a:t>のテスト</a:t>
            </a:r>
            <a:endParaRPr sz="2700" dirty="0">
              <a:latin typeface="Malgun Gothic"/>
              <a:cs typeface="Malgun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71629" y="10356626"/>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
        <p:nvSpPr>
          <p:cNvPr id="3" name="object 3"/>
          <p:cNvSpPr txBox="1"/>
          <p:nvPr/>
        </p:nvSpPr>
        <p:spPr>
          <a:xfrm>
            <a:off x="444500" y="10305831"/>
            <a:ext cx="3100705" cy="177800"/>
          </a:xfrm>
          <a:prstGeom prst="rect">
            <a:avLst/>
          </a:prstGeom>
        </p:spPr>
        <p:txBody>
          <a:bodyPr vert="horz" wrap="square" lIns="0" tIns="12700" rIns="0" bIns="0" rtlCol="0">
            <a:spAutoFit/>
          </a:bodyPr>
          <a:lstStyle/>
          <a:p>
            <a:pPr marL="12700">
              <a:lnSpc>
                <a:spcPct val="100000"/>
              </a:lnSpc>
              <a:spcBef>
                <a:spcPts val="100"/>
              </a:spcBef>
              <a:tabLst>
                <a:tab pos="431165" algn="l"/>
                <a:tab pos="73469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12.</a:t>
            </a:r>
            <a:r>
              <a:rPr sz="1000" dirty="0">
                <a:solidFill>
                  <a:srgbClr val="25408F"/>
                </a:solidFill>
                <a:latin typeface="Malgun Gothic"/>
                <a:cs typeface="Malgun Gothic"/>
              </a:rPr>
              <a:t>	</a:t>
            </a:r>
            <a:r>
              <a:rPr sz="1200" spc="-67" baseline="3472" dirty="0">
                <a:solidFill>
                  <a:srgbClr val="231F20"/>
                </a:solidFill>
                <a:latin typeface="Times New Roman"/>
                <a:cs typeface="Times New Roman"/>
              </a:rPr>
              <a:t>ELSA-</a:t>
            </a:r>
            <a:r>
              <a:rPr sz="1200" spc="-30" baseline="3472" dirty="0">
                <a:solidFill>
                  <a:srgbClr val="231F20"/>
                </a:solidFill>
                <a:latin typeface="Times New Roman"/>
                <a:cs typeface="Times New Roman"/>
              </a:rPr>
              <a:t> </a:t>
            </a:r>
            <a:r>
              <a:rPr sz="1200" spc="-15" baseline="3472" dirty="0">
                <a:solidFill>
                  <a:srgbClr val="231F20"/>
                </a:solidFill>
                <a:latin typeface="Times New Roman"/>
                <a:cs typeface="Times New Roman"/>
              </a:rPr>
              <a:t>Healing</a:t>
            </a:r>
            <a:r>
              <a:rPr sz="1200" spc="-22" baseline="3472" dirty="0">
                <a:solidFill>
                  <a:srgbClr val="231F20"/>
                </a:solidFill>
                <a:latin typeface="Times New Roman"/>
                <a:cs typeface="Times New Roman"/>
              </a:rPr>
              <a:t> </a:t>
            </a:r>
            <a:r>
              <a:rPr sz="1200" baseline="3472" dirty="0">
                <a:solidFill>
                  <a:srgbClr val="231F20"/>
                </a:solidFill>
                <a:latin typeface="Times New Roman"/>
                <a:cs typeface="Times New Roman"/>
              </a:rPr>
              <a:t>Resort</a:t>
            </a:r>
            <a:r>
              <a:rPr sz="1200" spc="-30" baseline="3472" dirty="0">
                <a:solidFill>
                  <a:srgbClr val="231F20"/>
                </a:solidFill>
                <a:latin typeface="Times New Roman"/>
                <a:cs typeface="Times New Roman"/>
              </a:rPr>
              <a:t> </a:t>
            </a:r>
            <a:r>
              <a:rPr sz="1200" baseline="3472" dirty="0">
                <a:solidFill>
                  <a:srgbClr val="231F20"/>
                </a:solidFill>
                <a:latin typeface="Times New Roman"/>
                <a:cs typeface="Times New Roman"/>
              </a:rPr>
              <a:t>Campus</a:t>
            </a:r>
            <a:r>
              <a:rPr sz="1200" spc="525" baseline="3472" dirty="0">
                <a:solidFill>
                  <a:srgbClr val="231F20"/>
                </a:solidFill>
                <a:latin typeface="Times New Roman"/>
                <a:cs typeface="Times New Roman"/>
              </a:rPr>
              <a:t> </a:t>
            </a:r>
            <a:r>
              <a:rPr sz="1200" spc="-15" baseline="3472" dirty="0">
                <a:solidFill>
                  <a:srgbClr val="231F20"/>
                </a:solidFill>
                <a:latin typeface="Times New Roman"/>
                <a:cs typeface="Times New Roman"/>
                <a:hlinkClick r:id="rId2"/>
              </a:rPr>
              <a:t>www.elsaschoolcebu.com</a:t>
            </a:r>
            <a:endParaRPr sz="1200" baseline="3472">
              <a:latin typeface="Times New Roman"/>
              <a:cs typeface="Times New Roman"/>
            </a:endParaRPr>
          </a:p>
        </p:txBody>
      </p:sp>
      <p:sp>
        <p:nvSpPr>
          <p:cNvPr id="4" name="object 4"/>
          <p:cNvSpPr/>
          <p:nvPr/>
        </p:nvSpPr>
        <p:spPr>
          <a:xfrm>
            <a:off x="1924502" y="7011917"/>
            <a:ext cx="5635625" cy="2957195"/>
          </a:xfrm>
          <a:custGeom>
            <a:avLst/>
            <a:gdLst/>
            <a:ahLst/>
            <a:cxnLst/>
            <a:rect l="l" t="t" r="r" b="b"/>
            <a:pathLst>
              <a:path w="5635625" h="2957195">
                <a:moveTo>
                  <a:pt x="152400" y="0"/>
                </a:moveTo>
                <a:lnTo>
                  <a:pt x="64293" y="2381"/>
                </a:lnTo>
                <a:lnTo>
                  <a:pt x="19050" y="19050"/>
                </a:lnTo>
                <a:lnTo>
                  <a:pt x="2381" y="64293"/>
                </a:lnTo>
                <a:lnTo>
                  <a:pt x="0" y="152400"/>
                </a:lnTo>
                <a:lnTo>
                  <a:pt x="0" y="2804502"/>
                </a:lnTo>
                <a:lnTo>
                  <a:pt x="2381" y="2892609"/>
                </a:lnTo>
                <a:lnTo>
                  <a:pt x="19050" y="2937852"/>
                </a:lnTo>
                <a:lnTo>
                  <a:pt x="64293" y="2954521"/>
                </a:lnTo>
                <a:lnTo>
                  <a:pt x="152400" y="2956902"/>
                </a:lnTo>
                <a:lnTo>
                  <a:pt x="5635503" y="2956902"/>
                </a:lnTo>
              </a:path>
              <a:path w="5635625" h="2957195">
                <a:moveTo>
                  <a:pt x="5635503" y="0"/>
                </a:moveTo>
                <a:lnTo>
                  <a:pt x="152400" y="0"/>
                </a:lnTo>
              </a:path>
            </a:pathLst>
          </a:custGeom>
          <a:ln w="12700">
            <a:solidFill>
              <a:srgbClr val="9EB8D3"/>
            </a:solidFill>
          </a:ln>
        </p:spPr>
        <p:txBody>
          <a:bodyPr wrap="square" lIns="0" tIns="0" rIns="0" bIns="0" rtlCol="0"/>
          <a:lstStyle/>
          <a:p>
            <a:endParaRPr/>
          </a:p>
        </p:txBody>
      </p:sp>
      <p:grpSp>
        <p:nvGrpSpPr>
          <p:cNvPr id="5" name="object 5"/>
          <p:cNvGrpSpPr/>
          <p:nvPr/>
        </p:nvGrpSpPr>
        <p:grpSpPr>
          <a:xfrm>
            <a:off x="-6350" y="-6349"/>
            <a:ext cx="7573009" cy="1478280"/>
            <a:chOff x="-6350" y="-6349"/>
            <a:chExt cx="7573009" cy="1478280"/>
          </a:xfrm>
        </p:grpSpPr>
        <p:sp>
          <p:nvSpPr>
            <p:cNvPr id="6" name="object 6"/>
            <p:cNvSpPr/>
            <p:nvPr/>
          </p:nvSpPr>
          <p:spPr>
            <a:xfrm>
              <a:off x="0" y="0"/>
              <a:ext cx="7560309" cy="1465580"/>
            </a:xfrm>
            <a:custGeom>
              <a:avLst/>
              <a:gdLst/>
              <a:ahLst/>
              <a:cxnLst/>
              <a:rect l="l" t="t" r="r" b="b"/>
              <a:pathLst>
                <a:path w="7560309" h="1465580">
                  <a:moveTo>
                    <a:pt x="7559992" y="0"/>
                  </a:moveTo>
                  <a:lnTo>
                    <a:pt x="0" y="0"/>
                  </a:lnTo>
                  <a:lnTo>
                    <a:pt x="0" y="1465237"/>
                  </a:lnTo>
                  <a:lnTo>
                    <a:pt x="7559992" y="1465237"/>
                  </a:lnTo>
                  <a:lnTo>
                    <a:pt x="7559992" y="0"/>
                  </a:lnTo>
                  <a:close/>
                </a:path>
              </a:pathLst>
            </a:custGeom>
            <a:solidFill>
              <a:srgbClr val="334679"/>
            </a:solidFill>
          </p:spPr>
          <p:txBody>
            <a:bodyPr wrap="square" lIns="0" tIns="0" rIns="0" bIns="0" rtlCol="0"/>
            <a:lstStyle/>
            <a:p>
              <a:endParaRPr/>
            </a:p>
          </p:txBody>
        </p:sp>
        <p:sp>
          <p:nvSpPr>
            <p:cNvPr id="7" name="object 7"/>
            <p:cNvSpPr/>
            <p:nvPr/>
          </p:nvSpPr>
          <p:spPr>
            <a:xfrm>
              <a:off x="0" y="1458887"/>
              <a:ext cx="7560309" cy="12700"/>
            </a:xfrm>
            <a:custGeom>
              <a:avLst/>
              <a:gdLst/>
              <a:ahLst/>
              <a:cxnLst/>
              <a:rect l="l" t="t" r="r" b="b"/>
              <a:pathLst>
                <a:path w="7560309" h="12700">
                  <a:moveTo>
                    <a:pt x="0" y="12700"/>
                  </a:moveTo>
                  <a:lnTo>
                    <a:pt x="7560005" y="12700"/>
                  </a:lnTo>
                  <a:lnTo>
                    <a:pt x="7560005" y="0"/>
                  </a:lnTo>
                  <a:lnTo>
                    <a:pt x="0" y="0"/>
                  </a:lnTo>
                  <a:lnTo>
                    <a:pt x="0" y="12700"/>
                  </a:lnTo>
                  <a:close/>
                </a:path>
              </a:pathLst>
            </a:custGeom>
            <a:solidFill>
              <a:srgbClr val="C5E2FC"/>
            </a:solidFill>
          </p:spPr>
          <p:txBody>
            <a:bodyPr wrap="square" lIns="0" tIns="0" rIns="0" bIns="0" rtlCol="0"/>
            <a:lstStyle/>
            <a:p>
              <a:endParaRPr/>
            </a:p>
          </p:txBody>
        </p:sp>
        <p:sp>
          <p:nvSpPr>
            <p:cNvPr id="8" name="object 8"/>
            <p:cNvSpPr/>
            <p:nvPr/>
          </p:nvSpPr>
          <p:spPr>
            <a:xfrm>
              <a:off x="0" y="0"/>
              <a:ext cx="7560309" cy="1465580"/>
            </a:xfrm>
            <a:custGeom>
              <a:avLst/>
              <a:gdLst/>
              <a:ahLst/>
              <a:cxnLst/>
              <a:rect l="l" t="t" r="r" b="b"/>
              <a:pathLst>
                <a:path w="7560309" h="1465580">
                  <a:moveTo>
                    <a:pt x="7560005" y="0"/>
                  </a:moveTo>
                  <a:lnTo>
                    <a:pt x="0" y="0"/>
                  </a:lnTo>
                  <a:lnTo>
                    <a:pt x="0" y="1465237"/>
                  </a:lnTo>
                </a:path>
              </a:pathLst>
            </a:custGeom>
            <a:ln w="12700">
              <a:solidFill>
                <a:srgbClr val="C5E2FC"/>
              </a:solidFill>
            </a:ln>
          </p:spPr>
          <p:txBody>
            <a:bodyPr wrap="square" lIns="0" tIns="0" rIns="0" bIns="0" rtlCol="0"/>
            <a:lstStyle/>
            <a:p>
              <a:endParaRPr/>
            </a:p>
          </p:txBody>
        </p:sp>
      </p:grpSp>
      <p:grpSp>
        <p:nvGrpSpPr>
          <p:cNvPr id="9" name="object 9"/>
          <p:cNvGrpSpPr/>
          <p:nvPr/>
        </p:nvGrpSpPr>
        <p:grpSpPr>
          <a:xfrm>
            <a:off x="0" y="5354332"/>
            <a:ext cx="7560309" cy="1478280"/>
            <a:chOff x="0" y="5354332"/>
            <a:chExt cx="7560309" cy="1478280"/>
          </a:xfrm>
        </p:grpSpPr>
        <p:sp>
          <p:nvSpPr>
            <p:cNvPr id="10" name="object 10"/>
            <p:cNvSpPr/>
            <p:nvPr/>
          </p:nvSpPr>
          <p:spPr>
            <a:xfrm>
              <a:off x="0" y="5360682"/>
              <a:ext cx="7560309" cy="1465580"/>
            </a:xfrm>
            <a:custGeom>
              <a:avLst/>
              <a:gdLst/>
              <a:ahLst/>
              <a:cxnLst/>
              <a:rect l="l" t="t" r="r" b="b"/>
              <a:pathLst>
                <a:path w="7560309" h="1465579">
                  <a:moveTo>
                    <a:pt x="7559992" y="0"/>
                  </a:moveTo>
                  <a:lnTo>
                    <a:pt x="0" y="0"/>
                  </a:lnTo>
                  <a:lnTo>
                    <a:pt x="0" y="1465237"/>
                  </a:lnTo>
                  <a:lnTo>
                    <a:pt x="7559992" y="1465237"/>
                  </a:lnTo>
                  <a:lnTo>
                    <a:pt x="7559992" y="0"/>
                  </a:lnTo>
                  <a:close/>
                </a:path>
              </a:pathLst>
            </a:custGeom>
            <a:solidFill>
              <a:srgbClr val="92DAF3"/>
            </a:solidFill>
          </p:spPr>
          <p:txBody>
            <a:bodyPr wrap="square" lIns="0" tIns="0" rIns="0" bIns="0" rtlCol="0"/>
            <a:lstStyle/>
            <a:p>
              <a:endParaRPr/>
            </a:p>
          </p:txBody>
        </p:sp>
        <p:sp>
          <p:nvSpPr>
            <p:cNvPr id="11" name="object 11"/>
            <p:cNvSpPr/>
            <p:nvPr/>
          </p:nvSpPr>
          <p:spPr>
            <a:xfrm>
              <a:off x="0" y="5354332"/>
              <a:ext cx="7560309" cy="1478280"/>
            </a:xfrm>
            <a:custGeom>
              <a:avLst/>
              <a:gdLst/>
              <a:ahLst/>
              <a:cxnLst/>
              <a:rect l="l" t="t" r="r" b="b"/>
              <a:pathLst>
                <a:path w="7560309" h="1478279">
                  <a:moveTo>
                    <a:pt x="7560005" y="1465237"/>
                  </a:moveTo>
                  <a:lnTo>
                    <a:pt x="0" y="1465237"/>
                  </a:lnTo>
                  <a:lnTo>
                    <a:pt x="0" y="1477937"/>
                  </a:lnTo>
                  <a:lnTo>
                    <a:pt x="7560005" y="1477937"/>
                  </a:lnTo>
                  <a:lnTo>
                    <a:pt x="7560005" y="1465237"/>
                  </a:lnTo>
                  <a:close/>
                </a:path>
                <a:path w="7560309" h="1478279">
                  <a:moveTo>
                    <a:pt x="7560005" y="0"/>
                  </a:moveTo>
                  <a:lnTo>
                    <a:pt x="0" y="0"/>
                  </a:lnTo>
                  <a:lnTo>
                    <a:pt x="0" y="12700"/>
                  </a:lnTo>
                  <a:lnTo>
                    <a:pt x="7560005" y="12700"/>
                  </a:lnTo>
                  <a:lnTo>
                    <a:pt x="7560005" y="0"/>
                  </a:lnTo>
                  <a:close/>
                </a:path>
              </a:pathLst>
            </a:custGeom>
            <a:solidFill>
              <a:srgbClr val="C5E2FC"/>
            </a:solidFill>
          </p:spPr>
          <p:txBody>
            <a:bodyPr wrap="square" lIns="0" tIns="0" rIns="0" bIns="0" rtlCol="0"/>
            <a:lstStyle/>
            <a:p>
              <a:endParaRPr/>
            </a:p>
          </p:txBody>
        </p:sp>
      </p:grpSp>
      <p:sp>
        <p:nvSpPr>
          <p:cNvPr id="12" name="object 12"/>
          <p:cNvSpPr/>
          <p:nvPr/>
        </p:nvSpPr>
        <p:spPr>
          <a:xfrm>
            <a:off x="0" y="2385657"/>
            <a:ext cx="7560309" cy="1416685"/>
          </a:xfrm>
          <a:custGeom>
            <a:avLst/>
            <a:gdLst/>
            <a:ahLst/>
            <a:cxnLst/>
            <a:rect l="l" t="t" r="r" b="b"/>
            <a:pathLst>
              <a:path w="7560309" h="1416685">
                <a:moveTo>
                  <a:pt x="7559992" y="0"/>
                </a:moveTo>
                <a:lnTo>
                  <a:pt x="0" y="0"/>
                </a:lnTo>
                <a:lnTo>
                  <a:pt x="0" y="1416075"/>
                </a:lnTo>
                <a:lnTo>
                  <a:pt x="7559992" y="1416075"/>
                </a:lnTo>
                <a:lnTo>
                  <a:pt x="7559992" y="0"/>
                </a:lnTo>
                <a:close/>
              </a:path>
            </a:pathLst>
          </a:custGeom>
          <a:solidFill>
            <a:srgbClr val="C5E2FC"/>
          </a:solidFill>
        </p:spPr>
        <p:txBody>
          <a:bodyPr wrap="square" lIns="0" tIns="0" rIns="0" bIns="0" rtlCol="0"/>
          <a:lstStyle/>
          <a:p>
            <a:endParaRPr/>
          </a:p>
        </p:txBody>
      </p:sp>
      <p:sp>
        <p:nvSpPr>
          <p:cNvPr id="13" name="object 13"/>
          <p:cNvSpPr/>
          <p:nvPr/>
        </p:nvSpPr>
        <p:spPr>
          <a:xfrm>
            <a:off x="0" y="6979931"/>
            <a:ext cx="1828800" cy="3222625"/>
          </a:xfrm>
          <a:custGeom>
            <a:avLst/>
            <a:gdLst/>
            <a:ahLst/>
            <a:cxnLst/>
            <a:rect l="l" t="t" r="r" b="b"/>
            <a:pathLst>
              <a:path w="1828800" h="3222625">
                <a:moveTo>
                  <a:pt x="1676126" y="0"/>
                </a:moveTo>
                <a:lnTo>
                  <a:pt x="0" y="0"/>
                </a:lnTo>
                <a:lnTo>
                  <a:pt x="0" y="3222294"/>
                </a:lnTo>
                <a:lnTo>
                  <a:pt x="1676126" y="3222294"/>
                </a:lnTo>
                <a:lnTo>
                  <a:pt x="1764233" y="3219913"/>
                </a:lnTo>
                <a:lnTo>
                  <a:pt x="1809476" y="3203244"/>
                </a:lnTo>
                <a:lnTo>
                  <a:pt x="1826145" y="3158001"/>
                </a:lnTo>
                <a:lnTo>
                  <a:pt x="1828526" y="3069894"/>
                </a:lnTo>
                <a:lnTo>
                  <a:pt x="1828526" y="152399"/>
                </a:lnTo>
                <a:lnTo>
                  <a:pt x="1826145" y="64293"/>
                </a:lnTo>
                <a:lnTo>
                  <a:pt x="1809476" y="19049"/>
                </a:lnTo>
                <a:lnTo>
                  <a:pt x="1764233" y="2381"/>
                </a:lnTo>
                <a:lnTo>
                  <a:pt x="1676126" y="0"/>
                </a:lnTo>
                <a:close/>
              </a:path>
            </a:pathLst>
          </a:custGeom>
          <a:solidFill>
            <a:srgbClr val="E7F4F9"/>
          </a:solidFill>
        </p:spPr>
        <p:txBody>
          <a:bodyPr wrap="square" lIns="0" tIns="0" rIns="0" bIns="0" rtlCol="0"/>
          <a:lstStyle/>
          <a:p>
            <a:endParaRPr/>
          </a:p>
        </p:txBody>
      </p:sp>
      <p:sp>
        <p:nvSpPr>
          <p:cNvPr id="14" name="object 14"/>
          <p:cNvSpPr txBox="1"/>
          <p:nvPr/>
        </p:nvSpPr>
        <p:spPr>
          <a:xfrm>
            <a:off x="217458" y="7007541"/>
            <a:ext cx="1574165" cy="3059812"/>
          </a:xfrm>
          <a:prstGeom prst="rect">
            <a:avLst/>
          </a:prstGeom>
        </p:spPr>
        <p:txBody>
          <a:bodyPr vert="horz" wrap="square" lIns="0" tIns="12700" rIns="0" bIns="0" rtlCol="0">
            <a:spAutoFit/>
          </a:bodyPr>
          <a:lstStyle/>
          <a:p>
            <a:pPr marL="12700" marR="21590">
              <a:lnSpc>
                <a:spcPct val="100000"/>
              </a:lnSpc>
              <a:spcBef>
                <a:spcPts val="100"/>
              </a:spcBef>
            </a:pPr>
            <a:r>
              <a:rPr sz="900" dirty="0" smtClean="0">
                <a:solidFill>
                  <a:srgbClr val="231F20"/>
                </a:solidFill>
                <a:latin typeface="Malgun Gothic"/>
                <a:cs typeface="Malgun Gothic"/>
              </a:rPr>
              <a:t>*</a:t>
            </a:r>
            <a:r>
              <a:rPr lang="ja-JP" altLang="en-US" sz="900" dirty="0" smtClean="0">
                <a:solidFill>
                  <a:srgbClr val="231F20"/>
                </a:solidFill>
                <a:latin typeface="Malgun Gothic"/>
                <a:cs typeface="Malgun Gothic"/>
              </a:rPr>
              <a:t>フルタイムコースプログラムは、</a:t>
            </a:r>
            <a:r>
              <a:rPr lang="en-US" altLang="ja-JP" sz="900" dirty="0" smtClean="0">
                <a:solidFill>
                  <a:srgbClr val="231F20"/>
                </a:solidFill>
                <a:latin typeface="Malgun Gothic"/>
                <a:cs typeface="Malgun Gothic"/>
              </a:rPr>
              <a:t>K1</a:t>
            </a:r>
            <a:r>
              <a:rPr lang="ja-JP" altLang="en-US" sz="900" dirty="0" smtClean="0">
                <a:solidFill>
                  <a:srgbClr val="231F20"/>
                </a:solidFill>
                <a:latin typeface="Malgun Gothic"/>
                <a:cs typeface="Malgun Gothic"/>
              </a:rPr>
              <a:t>（幼稚園）から</a:t>
            </a:r>
            <a:r>
              <a:rPr lang="en-US" altLang="ja-JP" sz="900" dirty="0" smtClean="0">
                <a:solidFill>
                  <a:srgbClr val="231F20"/>
                </a:solidFill>
                <a:latin typeface="Malgun Gothic"/>
                <a:cs typeface="Malgun Gothic"/>
              </a:rPr>
              <a:t>G12</a:t>
            </a:r>
            <a:r>
              <a:rPr lang="ja-JP" altLang="en-US" sz="900" dirty="0" smtClean="0">
                <a:solidFill>
                  <a:srgbClr val="231F20"/>
                </a:solidFill>
                <a:latin typeface="Malgun Gothic"/>
                <a:cs typeface="Malgun Gothic"/>
              </a:rPr>
              <a:t>（高校</a:t>
            </a:r>
            <a:r>
              <a:rPr lang="en-US" altLang="ja-JP" sz="900" dirty="0" smtClean="0">
                <a:solidFill>
                  <a:srgbClr val="231F20"/>
                </a:solidFill>
                <a:latin typeface="Malgun Gothic"/>
                <a:cs typeface="Malgun Gothic"/>
              </a:rPr>
              <a:t>3</a:t>
            </a:r>
            <a:r>
              <a:rPr lang="ja-JP" altLang="en-US" sz="900" dirty="0" smtClean="0">
                <a:solidFill>
                  <a:srgbClr val="231F20"/>
                </a:solidFill>
                <a:latin typeface="Malgun Gothic"/>
                <a:cs typeface="Malgun Gothic"/>
              </a:rPr>
              <a:t>年生）まで提供しています。</a:t>
            </a:r>
          </a:p>
          <a:p>
            <a:pPr>
              <a:lnSpc>
                <a:spcPct val="100000"/>
              </a:lnSpc>
              <a:spcBef>
                <a:spcPts val="20"/>
              </a:spcBef>
            </a:pPr>
            <a:endParaRPr sz="900" dirty="0">
              <a:latin typeface="Malgun Gothic"/>
              <a:cs typeface="Malgun Gothic"/>
            </a:endParaRPr>
          </a:p>
          <a:p>
            <a:pPr marL="12700" marR="38100">
              <a:lnSpc>
                <a:spcPct val="100000"/>
              </a:lnSpc>
            </a:pPr>
            <a:r>
              <a:rPr sz="900" dirty="0" smtClean="0">
                <a:solidFill>
                  <a:srgbClr val="231F20"/>
                </a:solidFill>
                <a:latin typeface="Malgun Gothic"/>
                <a:cs typeface="Malgun Gothic"/>
              </a:rPr>
              <a:t>*</a:t>
            </a:r>
            <a:r>
              <a:rPr lang="en-US" altLang="ja-JP" sz="900" dirty="0" smtClean="0">
                <a:solidFill>
                  <a:srgbClr val="231F20"/>
                </a:solidFill>
                <a:latin typeface="Malgun Gothic"/>
                <a:cs typeface="Malgun Gothic"/>
              </a:rPr>
              <a:t>ESL</a:t>
            </a:r>
            <a:r>
              <a:rPr lang="ja-JP" altLang="en-US" sz="900" dirty="0" smtClean="0">
                <a:solidFill>
                  <a:srgbClr val="231F20"/>
                </a:solidFill>
                <a:latin typeface="Malgun Gothic"/>
                <a:cs typeface="Malgun Gothic"/>
              </a:rPr>
              <a:t>ジュニアプログラムは</a:t>
            </a:r>
            <a:r>
              <a:rPr lang="en-US" altLang="ja-JP" sz="900" dirty="0" smtClean="0">
                <a:solidFill>
                  <a:srgbClr val="231F20"/>
                </a:solidFill>
                <a:latin typeface="Malgun Gothic"/>
                <a:cs typeface="Malgun Gothic"/>
              </a:rPr>
              <a:t>G1</a:t>
            </a:r>
            <a:r>
              <a:rPr lang="ja-JP" altLang="en-US" sz="900" dirty="0" smtClean="0">
                <a:solidFill>
                  <a:srgbClr val="231F20"/>
                </a:solidFill>
                <a:latin typeface="Malgun Gothic"/>
                <a:cs typeface="Malgun Gothic"/>
              </a:rPr>
              <a:t>（小学生）から</a:t>
            </a:r>
            <a:r>
              <a:rPr lang="en-US" altLang="ja-JP" sz="900" dirty="0" smtClean="0">
                <a:solidFill>
                  <a:srgbClr val="231F20"/>
                </a:solidFill>
                <a:latin typeface="Malgun Gothic"/>
                <a:cs typeface="Malgun Gothic"/>
              </a:rPr>
              <a:t>G8</a:t>
            </a:r>
            <a:r>
              <a:rPr lang="ja-JP" altLang="en-US" sz="900" dirty="0" smtClean="0">
                <a:solidFill>
                  <a:srgbClr val="231F20"/>
                </a:solidFill>
                <a:latin typeface="Malgun Gothic"/>
                <a:cs typeface="Malgun Gothic"/>
              </a:rPr>
              <a:t>（中学生）まで提供され、各レベルの教科書はさらにパート</a:t>
            </a:r>
            <a:r>
              <a:rPr lang="en-US" altLang="ja-JP" sz="900" dirty="0" smtClean="0">
                <a:solidFill>
                  <a:srgbClr val="231F20"/>
                </a:solidFill>
                <a:latin typeface="Malgun Gothic"/>
                <a:cs typeface="Malgun Gothic"/>
              </a:rPr>
              <a:t>A</a:t>
            </a:r>
            <a:r>
              <a:rPr lang="ja-JP" altLang="en-US" sz="900" dirty="0" smtClean="0">
                <a:solidFill>
                  <a:srgbClr val="231F20"/>
                </a:solidFill>
                <a:latin typeface="Malgun Gothic"/>
                <a:cs typeface="Malgun Gothic"/>
              </a:rPr>
              <a:t>、</a:t>
            </a:r>
            <a:r>
              <a:rPr lang="en-US" altLang="ja-JP" sz="900" dirty="0" smtClean="0">
                <a:solidFill>
                  <a:srgbClr val="231F20"/>
                </a:solidFill>
                <a:latin typeface="Malgun Gothic"/>
                <a:cs typeface="Malgun Gothic"/>
              </a:rPr>
              <a:t>B</a:t>
            </a:r>
            <a:r>
              <a:rPr lang="ja-JP" altLang="en-US" sz="900" dirty="0" smtClean="0">
                <a:solidFill>
                  <a:srgbClr val="231F20"/>
                </a:solidFill>
                <a:latin typeface="Malgun Gothic"/>
                <a:cs typeface="Malgun Gothic"/>
              </a:rPr>
              <a:t>、</a:t>
            </a:r>
            <a:r>
              <a:rPr lang="en-US" altLang="ja-JP" sz="900" dirty="0" smtClean="0">
                <a:solidFill>
                  <a:srgbClr val="231F20"/>
                </a:solidFill>
                <a:latin typeface="Malgun Gothic"/>
                <a:cs typeface="Malgun Gothic"/>
              </a:rPr>
              <a:t>C</a:t>
            </a:r>
            <a:r>
              <a:rPr lang="ja-JP" altLang="en-US" sz="900" dirty="0" smtClean="0">
                <a:solidFill>
                  <a:srgbClr val="231F20"/>
                </a:solidFill>
                <a:latin typeface="Malgun Gothic"/>
                <a:cs typeface="Malgun Gothic"/>
              </a:rPr>
              <a:t>、またはブック</a:t>
            </a:r>
            <a:r>
              <a:rPr lang="en-US" altLang="ja-JP" sz="900" dirty="0" smtClean="0">
                <a:solidFill>
                  <a:srgbClr val="231F20"/>
                </a:solidFill>
                <a:latin typeface="Malgun Gothic"/>
                <a:cs typeface="Malgun Gothic"/>
              </a:rPr>
              <a:t>1</a:t>
            </a:r>
            <a:r>
              <a:rPr lang="ja-JP" altLang="en-US" sz="900" dirty="0" smtClean="0">
                <a:solidFill>
                  <a:srgbClr val="231F20"/>
                </a:solidFill>
                <a:latin typeface="Malgun Gothic"/>
                <a:cs typeface="Malgun Gothic"/>
              </a:rPr>
              <a:t>、</a:t>
            </a:r>
            <a:r>
              <a:rPr lang="en-US" altLang="ja-JP" sz="900" dirty="0" smtClean="0">
                <a:solidFill>
                  <a:srgbClr val="231F20"/>
                </a:solidFill>
                <a:latin typeface="Malgun Gothic"/>
                <a:cs typeface="Malgun Gothic"/>
              </a:rPr>
              <a:t>2</a:t>
            </a:r>
            <a:r>
              <a:rPr lang="ja-JP" altLang="en-US" sz="900" dirty="0" smtClean="0">
                <a:solidFill>
                  <a:srgbClr val="231F20"/>
                </a:solidFill>
                <a:latin typeface="Malgun Gothic"/>
                <a:cs typeface="Malgun Gothic"/>
              </a:rPr>
              <a:t>、</a:t>
            </a:r>
            <a:r>
              <a:rPr lang="en-US" altLang="ja-JP" sz="900" dirty="0" smtClean="0">
                <a:solidFill>
                  <a:srgbClr val="231F20"/>
                </a:solidFill>
                <a:latin typeface="Malgun Gothic"/>
                <a:cs typeface="Malgun Gothic"/>
              </a:rPr>
              <a:t>3</a:t>
            </a:r>
            <a:r>
              <a:rPr lang="ja-JP" altLang="en-US" sz="900" dirty="0" smtClean="0">
                <a:solidFill>
                  <a:srgbClr val="231F20"/>
                </a:solidFill>
                <a:latin typeface="Malgun Gothic"/>
                <a:cs typeface="Malgun Gothic"/>
              </a:rPr>
              <a:t>に細分化されています。</a:t>
            </a:r>
          </a:p>
          <a:p>
            <a:pPr>
              <a:lnSpc>
                <a:spcPct val="100000"/>
              </a:lnSpc>
              <a:spcBef>
                <a:spcPts val="20"/>
              </a:spcBef>
            </a:pPr>
            <a:endParaRPr sz="900" dirty="0">
              <a:latin typeface="Malgun Gothic"/>
              <a:cs typeface="Malgun Gothic"/>
            </a:endParaRPr>
          </a:p>
          <a:p>
            <a:pPr marL="12700" marR="46990">
              <a:lnSpc>
                <a:spcPct val="100000"/>
              </a:lnSpc>
            </a:pPr>
            <a:r>
              <a:rPr sz="900" dirty="0" smtClean="0">
                <a:solidFill>
                  <a:srgbClr val="231F20"/>
                </a:solidFill>
                <a:latin typeface="Malgun Gothic"/>
                <a:cs typeface="Malgun Gothic"/>
              </a:rPr>
              <a:t>*</a:t>
            </a:r>
            <a:r>
              <a:rPr lang="en-US" altLang="ja-JP" sz="900" dirty="0" smtClean="0">
                <a:solidFill>
                  <a:srgbClr val="231F20"/>
                </a:solidFill>
                <a:latin typeface="Malgun Gothic"/>
                <a:cs typeface="Malgun Gothic"/>
              </a:rPr>
              <a:t>ESL</a:t>
            </a:r>
            <a:r>
              <a:rPr lang="ja-JP" altLang="en-US" sz="900" dirty="0" smtClean="0">
                <a:solidFill>
                  <a:srgbClr val="231F20"/>
                </a:solidFill>
                <a:latin typeface="Malgun Gothic"/>
                <a:cs typeface="Malgun Gothic"/>
              </a:rPr>
              <a:t>アダルトプログラムは、</a:t>
            </a:r>
            <a:r>
              <a:rPr lang="en-US" altLang="ja-JP" sz="900" dirty="0" smtClean="0">
                <a:solidFill>
                  <a:srgbClr val="231F20"/>
                </a:solidFill>
                <a:latin typeface="Malgun Gothic"/>
                <a:cs typeface="Malgun Gothic"/>
              </a:rPr>
              <a:t>A1</a:t>
            </a:r>
            <a:r>
              <a:rPr lang="ja-JP" altLang="en-US" sz="900" dirty="0" smtClean="0">
                <a:solidFill>
                  <a:srgbClr val="231F20"/>
                </a:solidFill>
                <a:latin typeface="Malgun Gothic"/>
                <a:cs typeface="Malgun Gothic"/>
              </a:rPr>
              <a:t>から</a:t>
            </a:r>
            <a:r>
              <a:rPr lang="en-US" altLang="ja-JP" sz="900" dirty="0" smtClean="0">
                <a:solidFill>
                  <a:srgbClr val="231F20"/>
                </a:solidFill>
                <a:latin typeface="Malgun Gothic"/>
                <a:cs typeface="Malgun Gothic"/>
              </a:rPr>
              <a:t>B2</a:t>
            </a:r>
            <a:r>
              <a:rPr lang="ja-JP" altLang="en-US" sz="900" dirty="0" smtClean="0">
                <a:solidFill>
                  <a:srgbClr val="231F20"/>
                </a:solidFill>
                <a:latin typeface="Malgun Gothic"/>
                <a:cs typeface="Malgun Gothic"/>
              </a:rPr>
              <a:t>レベルを提供します</a:t>
            </a:r>
            <a:endParaRPr sz="900" dirty="0">
              <a:latin typeface="Malgun Gothic"/>
              <a:cs typeface="Malgun Gothic"/>
            </a:endParaRPr>
          </a:p>
          <a:p>
            <a:pPr marL="12700">
              <a:lnSpc>
                <a:spcPct val="100000"/>
              </a:lnSpc>
            </a:pPr>
            <a:endParaRPr lang="en-US" sz="900" dirty="0" smtClean="0">
              <a:solidFill>
                <a:srgbClr val="231F20"/>
              </a:solidFill>
              <a:latin typeface="Malgun Gothic"/>
              <a:cs typeface="Malgun Gothic"/>
            </a:endParaRPr>
          </a:p>
          <a:p>
            <a:pPr marL="12700">
              <a:lnSpc>
                <a:spcPct val="100000"/>
              </a:lnSpc>
            </a:pPr>
            <a:r>
              <a:rPr sz="900" dirty="0" smtClean="0">
                <a:solidFill>
                  <a:srgbClr val="231F20"/>
                </a:solidFill>
                <a:latin typeface="Malgun Gothic"/>
                <a:cs typeface="Malgun Gothic"/>
              </a:rPr>
              <a:t>*</a:t>
            </a:r>
            <a:r>
              <a:rPr lang="en-US" altLang="ja-JP" sz="900" dirty="0" smtClean="0">
                <a:solidFill>
                  <a:srgbClr val="231F20"/>
                </a:solidFill>
                <a:latin typeface="Malgun Gothic"/>
                <a:cs typeface="Malgun Gothic"/>
              </a:rPr>
              <a:t>IELTS</a:t>
            </a:r>
            <a:r>
              <a:rPr lang="ja-JP" altLang="en-US" sz="900" dirty="0" smtClean="0">
                <a:solidFill>
                  <a:srgbClr val="231F20"/>
                </a:solidFill>
                <a:latin typeface="Malgun Gothic"/>
                <a:cs typeface="Malgun Gothic"/>
              </a:rPr>
              <a:t>は、</a:t>
            </a:r>
            <a:r>
              <a:rPr lang="en-US" altLang="ja-JP" sz="900" dirty="0" smtClean="0">
                <a:solidFill>
                  <a:srgbClr val="231F20"/>
                </a:solidFill>
                <a:latin typeface="Malgun Gothic"/>
                <a:cs typeface="Malgun Gothic"/>
              </a:rPr>
              <a:t>6</a:t>
            </a:r>
            <a:r>
              <a:rPr lang="ja-JP" altLang="en-US" sz="900" dirty="0" smtClean="0">
                <a:solidFill>
                  <a:srgbClr val="231F20"/>
                </a:solidFill>
                <a:latin typeface="Malgun Gothic"/>
                <a:cs typeface="Malgun Gothic"/>
              </a:rPr>
              <a:t>．</a:t>
            </a:r>
            <a:r>
              <a:rPr lang="en-US" altLang="ja-JP" sz="900" dirty="0" smtClean="0">
                <a:solidFill>
                  <a:srgbClr val="231F20"/>
                </a:solidFill>
                <a:latin typeface="Malgun Gothic"/>
                <a:cs typeface="Malgun Gothic"/>
              </a:rPr>
              <a:t>5</a:t>
            </a:r>
            <a:r>
              <a:rPr lang="ja-JP" altLang="en-US" sz="900" dirty="0" smtClean="0">
                <a:solidFill>
                  <a:srgbClr val="231F20"/>
                </a:solidFill>
                <a:latin typeface="Malgun Gothic"/>
                <a:cs typeface="Malgun Gothic"/>
              </a:rPr>
              <a:t>レベルまで提供しています</a:t>
            </a:r>
            <a:endParaRPr lang="en-US" altLang="ja-JP" sz="900" dirty="0" smtClean="0">
              <a:solidFill>
                <a:srgbClr val="231F20"/>
              </a:solidFill>
              <a:latin typeface="Malgun Gothic"/>
              <a:cs typeface="Malgun Gothic"/>
            </a:endParaRPr>
          </a:p>
          <a:p>
            <a:pPr>
              <a:lnSpc>
                <a:spcPct val="100000"/>
              </a:lnSpc>
              <a:spcBef>
                <a:spcPts val="25"/>
              </a:spcBef>
            </a:pPr>
            <a:endParaRPr sz="900" dirty="0">
              <a:latin typeface="Malgun Gothic"/>
              <a:cs typeface="Malgun Gothic"/>
            </a:endParaRPr>
          </a:p>
          <a:p>
            <a:pPr marL="12700" marR="5080">
              <a:lnSpc>
                <a:spcPct val="100000"/>
              </a:lnSpc>
            </a:pPr>
            <a:r>
              <a:rPr sz="900" dirty="0" smtClean="0">
                <a:solidFill>
                  <a:srgbClr val="231F20"/>
                </a:solidFill>
                <a:latin typeface="Malgun Gothic"/>
                <a:cs typeface="Malgun Gothic"/>
              </a:rPr>
              <a:t>*</a:t>
            </a:r>
            <a:r>
              <a:rPr lang="en-US" altLang="ja-JP" sz="900" dirty="0" smtClean="0">
                <a:solidFill>
                  <a:srgbClr val="231F20"/>
                </a:solidFill>
                <a:latin typeface="Malgun Gothic"/>
                <a:cs typeface="Malgun Gothic"/>
              </a:rPr>
              <a:t>15</a:t>
            </a:r>
            <a:r>
              <a:rPr lang="ja-JP" altLang="en-US" sz="900" dirty="0" smtClean="0">
                <a:solidFill>
                  <a:srgbClr val="231F20"/>
                </a:solidFill>
                <a:latin typeface="Malgun Gothic"/>
                <a:cs typeface="Malgun Gothic"/>
              </a:rPr>
              <a:t>歳以上の</a:t>
            </a:r>
            <a:r>
              <a:rPr lang="en-US" altLang="ja-JP" sz="900" dirty="0" smtClean="0">
                <a:solidFill>
                  <a:srgbClr val="231F20"/>
                </a:solidFill>
                <a:latin typeface="Malgun Gothic"/>
                <a:cs typeface="Malgun Gothic"/>
              </a:rPr>
              <a:t>ESL</a:t>
            </a:r>
            <a:r>
              <a:rPr lang="ja-JP" altLang="en-US" sz="900" dirty="0" smtClean="0">
                <a:solidFill>
                  <a:srgbClr val="231F20"/>
                </a:solidFill>
                <a:latin typeface="Malgun Gothic"/>
                <a:cs typeface="Malgun Gothic"/>
              </a:rPr>
              <a:t>コースは大人コースとして開講されています</a:t>
            </a:r>
            <a:r>
              <a:rPr lang="ja-JP" altLang="en-US" sz="900" spc="-10" dirty="0">
                <a:solidFill>
                  <a:srgbClr val="231F20"/>
                </a:solidFill>
                <a:latin typeface="Malgun Gothic"/>
                <a:cs typeface="Malgun Gothic"/>
              </a:rPr>
              <a:t>。</a:t>
            </a:r>
            <a:endParaRPr sz="900" dirty="0">
              <a:latin typeface="Malgun Gothic"/>
              <a:cs typeface="Malgun Gothic"/>
            </a:endParaRPr>
          </a:p>
        </p:txBody>
      </p:sp>
      <p:sp>
        <p:nvSpPr>
          <p:cNvPr id="15" name="object 15"/>
          <p:cNvSpPr txBox="1"/>
          <p:nvPr/>
        </p:nvSpPr>
        <p:spPr>
          <a:xfrm>
            <a:off x="294001" y="4343377"/>
            <a:ext cx="1496695" cy="320601"/>
          </a:xfrm>
          <a:prstGeom prst="rect">
            <a:avLst/>
          </a:prstGeom>
        </p:spPr>
        <p:txBody>
          <a:bodyPr vert="horz" wrap="square" lIns="0" tIns="12700" rIns="0" bIns="0" rtlCol="0">
            <a:spAutoFit/>
          </a:bodyPr>
          <a:lstStyle/>
          <a:p>
            <a:pPr marL="12700" marR="5080">
              <a:lnSpc>
                <a:spcPct val="100000"/>
              </a:lnSpc>
              <a:spcBef>
                <a:spcPts val="100"/>
              </a:spcBef>
            </a:pPr>
            <a:r>
              <a:rPr lang="ja-JP" altLang="en-US" sz="2000" b="1" spc="-10" dirty="0" smtClean="0">
                <a:solidFill>
                  <a:srgbClr val="231F20"/>
                </a:solidFill>
                <a:latin typeface="Malgun Gothic"/>
                <a:cs typeface="Malgun Gothic"/>
              </a:rPr>
              <a:t>募集対象</a:t>
            </a:r>
            <a:endParaRPr lang="ja-JP" altLang="en-US" sz="2000" b="1" spc="-10" dirty="0">
              <a:solidFill>
                <a:srgbClr val="231F20"/>
              </a:solidFill>
              <a:latin typeface="Malgun Gothic"/>
              <a:cs typeface="Malgun Gothic"/>
            </a:endParaRPr>
          </a:p>
        </p:txBody>
      </p:sp>
      <p:sp>
        <p:nvSpPr>
          <p:cNvPr id="16" name="object 16"/>
          <p:cNvSpPr txBox="1"/>
          <p:nvPr/>
        </p:nvSpPr>
        <p:spPr>
          <a:xfrm>
            <a:off x="298010" y="2949558"/>
            <a:ext cx="1154430" cy="320601"/>
          </a:xfrm>
          <a:prstGeom prst="rect">
            <a:avLst/>
          </a:prstGeom>
        </p:spPr>
        <p:txBody>
          <a:bodyPr vert="horz" wrap="square" lIns="0" tIns="12700" rIns="0" bIns="0" rtlCol="0">
            <a:spAutoFit/>
          </a:bodyPr>
          <a:lstStyle/>
          <a:p>
            <a:pPr marL="12700">
              <a:lnSpc>
                <a:spcPct val="100000"/>
              </a:lnSpc>
              <a:spcBef>
                <a:spcPts val="100"/>
              </a:spcBef>
            </a:pPr>
            <a:r>
              <a:rPr lang="ja-JP" altLang="en-US" sz="2000" b="1" spc="-10" dirty="0">
                <a:solidFill>
                  <a:srgbClr val="231F20"/>
                </a:solidFill>
                <a:latin typeface="Malgun Gothic"/>
                <a:cs typeface="Malgun Gothic"/>
              </a:rPr>
              <a:t>計画概要</a:t>
            </a:r>
            <a:endParaRPr sz="2000" dirty="0">
              <a:latin typeface="Malgun Gothic"/>
              <a:cs typeface="Malgun Gothic"/>
            </a:endParaRPr>
          </a:p>
        </p:txBody>
      </p:sp>
      <p:sp>
        <p:nvSpPr>
          <p:cNvPr id="17" name="object 17"/>
          <p:cNvSpPr txBox="1"/>
          <p:nvPr/>
        </p:nvSpPr>
        <p:spPr>
          <a:xfrm>
            <a:off x="294001" y="1542453"/>
            <a:ext cx="1423670" cy="641201"/>
          </a:xfrm>
          <a:prstGeom prst="rect">
            <a:avLst/>
          </a:prstGeom>
        </p:spPr>
        <p:txBody>
          <a:bodyPr vert="horz" wrap="square" lIns="0" tIns="12700" rIns="0" bIns="0" rtlCol="0">
            <a:spAutoFit/>
          </a:bodyPr>
          <a:lstStyle/>
          <a:p>
            <a:pPr marL="12700">
              <a:lnSpc>
                <a:spcPct val="100000"/>
              </a:lnSpc>
              <a:spcBef>
                <a:spcPts val="100"/>
              </a:spcBef>
            </a:pPr>
            <a:r>
              <a:rPr lang="ja-JP" altLang="en-US" sz="2000" b="1" spc="-10" dirty="0">
                <a:solidFill>
                  <a:srgbClr val="231F20"/>
                </a:solidFill>
                <a:latin typeface="Malgun Gothic"/>
                <a:cs typeface="Malgun Gothic"/>
              </a:rPr>
              <a:t>　</a:t>
            </a:r>
            <a:r>
              <a:rPr lang="ja-JP" altLang="en-US" sz="2000" b="1" spc="-10" dirty="0" smtClean="0">
                <a:solidFill>
                  <a:srgbClr val="231F20"/>
                </a:solidFill>
                <a:latin typeface="Malgun Gothic"/>
                <a:cs typeface="Malgun Gothic"/>
              </a:rPr>
              <a:t>教育</a:t>
            </a:r>
            <a:endParaRPr lang="en-US" altLang="ja-JP" sz="2000" b="1" spc="-10" dirty="0" smtClean="0">
              <a:solidFill>
                <a:srgbClr val="231F20"/>
              </a:solidFill>
              <a:latin typeface="Malgun Gothic"/>
              <a:cs typeface="Malgun Gothic"/>
            </a:endParaRPr>
          </a:p>
          <a:p>
            <a:pPr marL="12700">
              <a:lnSpc>
                <a:spcPct val="100000"/>
              </a:lnSpc>
              <a:spcBef>
                <a:spcPts val="100"/>
              </a:spcBef>
            </a:pPr>
            <a:r>
              <a:rPr lang="ja-JP" altLang="en-US" sz="2000" b="1" spc="-10" dirty="0" smtClean="0">
                <a:solidFill>
                  <a:srgbClr val="231F20"/>
                </a:solidFill>
                <a:latin typeface="Malgun Gothic"/>
                <a:cs typeface="Malgun Gothic"/>
              </a:rPr>
              <a:t>プログラム</a:t>
            </a:r>
            <a:endParaRPr sz="2000" dirty="0">
              <a:latin typeface="Malgun Gothic"/>
              <a:cs typeface="Malgun Gothic"/>
            </a:endParaRPr>
          </a:p>
        </p:txBody>
      </p:sp>
      <p:sp>
        <p:nvSpPr>
          <p:cNvPr id="18" name="object 18"/>
          <p:cNvSpPr txBox="1"/>
          <p:nvPr/>
        </p:nvSpPr>
        <p:spPr>
          <a:xfrm>
            <a:off x="1969329" y="1707594"/>
            <a:ext cx="3025775" cy="438582"/>
          </a:xfrm>
          <a:prstGeom prst="rect">
            <a:avLst/>
          </a:prstGeom>
        </p:spPr>
        <p:txBody>
          <a:bodyPr vert="horz" wrap="square" lIns="0" tIns="27940" rIns="0" bIns="0" rtlCol="0">
            <a:spAutoFit/>
          </a:bodyPr>
          <a:lstStyle/>
          <a:p>
            <a:pPr marL="12700">
              <a:lnSpc>
                <a:spcPct val="100000"/>
              </a:lnSpc>
              <a:spcBef>
                <a:spcPts val="220"/>
              </a:spcBef>
            </a:pPr>
            <a:r>
              <a:rPr lang="ja-JP" altLang="en-US" sz="900" dirty="0">
                <a:solidFill>
                  <a:srgbClr val="231F20"/>
                </a:solidFill>
                <a:latin typeface="Malgun Gothic"/>
                <a:cs typeface="Malgun Gothic"/>
              </a:rPr>
              <a:t>レギュラ</a:t>
            </a:r>
            <a:r>
              <a:rPr lang="ja-JP" altLang="en-US" sz="900" dirty="0" smtClean="0">
                <a:solidFill>
                  <a:srgbClr val="231F20"/>
                </a:solidFill>
                <a:latin typeface="Malgun Gothic"/>
                <a:cs typeface="Malgun Gothic"/>
              </a:rPr>
              <a:t>ーコース</a:t>
            </a:r>
            <a:endParaRPr sz="900" dirty="0">
              <a:latin typeface="Malgun Gothic"/>
              <a:cs typeface="Malgun Gothic"/>
            </a:endParaRPr>
          </a:p>
          <a:p>
            <a:pPr marL="12700">
              <a:lnSpc>
                <a:spcPct val="100000"/>
              </a:lnSpc>
              <a:spcBef>
                <a:spcPts val="220"/>
              </a:spcBef>
            </a:pPr>
            <a:r>
              <a:rPr lang="ja-JP" altLang="en-US" sz="1600" b="1" spc="-30" dirty="0">
                <a:solidFill>
                  <a:srgbClr val="231F20"/>
                </a:solidFill>
                <a:latin typeface="Malgun Gothic"/>
                <a:cs typeface="Malgun Gothic"/>
              </a:rPr>
              <a:t>幼稚</a:t>
            </a:r>
            <a:r>
              <a:rPr lang="ja-JP" altLang="en-US" sz="1600" b="1" spc="-30" dirty="0" smtClean="0">
                <a:solidFill>
                  <a:srgbClr val="231F20"/>
                </a:solidFill>
                <a:latin typeface="Malgun Gothic"/>
                <a:cs typeface="Malgun Gothic"/>
              </a:rPr>
              <a:t>園、小学校、中学校、高校</a:t>
            </a:r>
            <a:endParaRPr sz="1600" b="1" spc="-30" dirty="0" smtClean="0">
              <a:solidFill>
                <a:srgbClr val="231F20"/>
              </a:solidFill>
              <a:latin typeface="Malgun Gothic"/>
              <a:cs typeface="Malgun Gothic"/>
            </a:endParaRPr>
          </a:p>
        </p:txBody>
      </p:sp>
      <p:sp>
        <p:nvSpPr>
          <p:cNvPr id="19" name="object 19"/>
          <p:cNvSpPr txBox="1"/>
          <p:nvPr/>
        </p:nvSpPr>
        <p:spPr>
          <a:xfrm>
            <a:off x="1969329" y="2888880"/>
            <a:ext cx="3154045" cy="575286"/>
          </a:xfrm>
          <a:prstGeom prst="rect">
            <a:avLst/>
          </a:prstGeom>
        </p:spPr>
        <p:txBody>
          <a:bodyPr vert="horz" wrap="square" lIns="0" tIns="10160" rIns="0" bIns="0" rtlCol="0">
            <a:spAutoFit/>
          </a:bodyPr>
          <a:lstStyle/>
          <a:p>
            <a:pPr marL="12700" marR="5080" algn="just">
              <a:lnSpc>
                <a:spcPct val="101899"/>
              </a:lnSpc>
              <a:spcBef>
                <a:spcPts val="80"/>
              </a:spcBef>
            </a:pPr>
            <a:r>
              <a:rPr lang="ja-JP" altLang="en-US" sz="900" dirty="0" smtClean="0">
                <a:solidFill>
                  <a:srgbClr val="231F20"/>
                </a:solidFill>
                <a:latin typeface="Malgun Gothic Semilight"/>
                <a:cs typeface="Malgun Gothic Semilight"/>
              </a:rPr>
              <a:t>このカリキュラムはフィリピン教育省によっ</a:t>
            </a:r>
            <a:r>
              <a:rPr lang="ja-JP" altLang="en-US" sz="900" dirty="0" smtClean="0">
                <a:solidFill>
                  <a:srgbClr val="231F20"/>
                </a:solidFill>
                <a:latin typeface="Malgun Gothic Semilight"/>
                <a:cs typeface="Malgun Gothic Semilight"/>
              </a:rPr>
              <a:t>て認定され</a:t>
            </a:r>
            <a:r>
              <a:rPr lang="ja-JP" altLang="en-US" sz="900" dirty="0" smtClean="0">
                <a:solidFill>
                  <a:srgbClr val="231F20"/>
                </a:solidFill>
                <a:latin typeface="Malgun Gothic Semilight"/>
                <a:cs typeface="Malgun Gothic Semilight"/>
              </a:rPr>
              <a:t>ています。さらに、この学校</a:t>
            </a:r>
            <a:r>
              <a:rPr lang="ja-JP" altLang="en-US" sz="900" dirty="0" smtClean="0">
                <a:solidFill>
                  <a:srgbClr val="231F20"/>
                </a:solidFill>
                <a:latin typeface="Malgun Gothic Semilight"/>
                <a:cs typeface="Malgun Gothic Semilight"/>
              </a:rPr>
              <a:t>は</a:t>
            </a:r>
            <a:r>
              <a:rPr lang="ja-JP" altLang="en-US" sz="900" dirty="0">
                <a:solidFill>
                  <a:srgbClr val="231F20"/>
                </a:solidFill>
                <a:latin typeface="Malgun Gothic Semilight"/>
                <a:cs typeface="Malgun Gothic Semilight"/>
              </a:rPr>
              <a:t>カナダ</a:t>
            </a:r>
            <a:r>
              <a:rPr lang="ja-JP" altLang="en-US" sz="900" dirty="0" smtClean="0">
                <a:solidFill>
                  <a:srgbClr val="231F20"/>
                </a:solidFill>
                <a:latin typeface="Malgun Gothic Semilight"/>
                <a:cs typeface="Malgun Gothic Semilight"/>
              </a:rPr>
              <a:t>教</a:t>
            </a:r>
            <a:r>
              <a:rPr lang="ja-JP" altLang="en-US" sz="900" dirty="0" smtClean="0">
                <a:solidFill>
                  <a:srgbClr val="231F20"/>
                </a:solidFill>
                <a:latin typeface="Malgun Gothic Semilight"/>
                <a:cs typeface="Malgun Gothic Semilight"/>
              </a:rPr>
              <a:t>育省によって認定されたカナダの教育機関のグローバルキャンパスとして運営されています。</a:t>
            </a:r>
            <a:endParaRPr lang="ja-JP" altLang="en-US" sz="900" dirty="0">
              <a:solidFill>
                <a:srgbClr val="231F20"/>
              </a:solidFill>
              <a:latin typeface="Malgun Gothic Semilight"/>
              <a:cs typeface="Malgun Gothic Semilight"/>
            </a:endParaRPr>
          </a:p>
        </p:txBody>
      </p:sp>
      <p:sp>
        <p:nvSpPr>
          <p:cNvPr id="20" name="object 20"/>
          <p:cNvSpPr txBox="1"/>
          <p:nvPr/>
        </p:nvSpPr>
        <p:spPr>
          <a:xfrm>
            <a:off x="1969329" y="3863598"/>
            <a:ext cx="3139440" cy="1147430"/>
          </a:xfrm>
          <a:prstGeom prst="rect">
            <a:avLst/>
          </a:prstGeom>
        </p:spPr>
        <p:txBody>
          <a:bodyPr vert="horz" wrap="square" lIns="0" tIns="12700" rIns="0" bIns="0" rtlCol="0">
            <a:spAutoFit/>
          </a:bodyPr>
          <a:lstStyle/>
          <a:p>
            <a:pPr marL="12700" algn="just">
              <a:lnSpc>
                <a:spcPct val="100000"/>
              </a:lnSpc>
              <a:spcBef>
                <a:spcPts val="100"/>
              </a:spcBef>
            </a:pPr>
            <a:r>
              <a:rPr lang="ja-JP" altLang="en-US" sz="900" b="1" dirty="0">
                <a:solidFill>
                  <a:srgbClr val="231F20"/>
                </a:solidFill>
                <a:latin typeface="Malgun Gothic"/>
                <a:cs typeface="Malgun Gothic"/>
              </a:rPr>
              <a:t>海外</a:t>
            </a:r>
            <a:r>
              <a:rPr lang="ja-JP" altLang="en-US" sz="900" b="1" dirty="0" smtClean="0">
                <a:solidFill>
                  <a:srgbClr val="231F20"/>
                </a:solidFill>
                <a:latin typeface="Malgun Gothic"/>
                <a:cs typeface="Malgun Gothic"/>
              </a:rPr>
              <a:t>の</a:t>
            </a:r>
            <a:r>
              <a:rPr lang="ja-JP" altLang="en-US" sz="900" b="1" dirty="0">
                <a:solidFill>
                  <a:srgbClr val="231F20"/>
                </a:solidFill>
                <a:latin typeface="Malgun Gothic"/>
                <a:cs typeface="Malgun Gothic"/>
              </a:rPr>
              <a:t>大学進学</a:t>
            </a:r>
            <a:r>
              <a:rPr sz="900" b="1" dirty="0" smtClean="0">
                <a:solidFill>
                  <a:srgbClr val="231F20"/>
                </a:solidFill>
                <a:latin typeface="Malgun Gothic"/>
                <a:cs typeface="Malgun Gothic"/>
              </a:rPr>
              <a:t>:</a:t>
            </a:r>
            <a:r>
              <a:rPr sz="900" b="1" spc="50" dirty="0" smtClean="0">
                <a:solidFill>
                  <a:srgbClr val="231F20"/>
                </a:solidFill>
                <a:latin typeface="Malgun Gothic"/>
                <a:cs typeface="Malgun Gothic"/>
              </a:rPr>
              <a:t> </a:t>
            </a:r>
            <a:endParaRPr lang="ja-JP" altLang="en-US" sz="900" dirty="0" smtClean="0">
              <a:solidFill>
                <a:srgbClr val="231F20"/>
              </a:solidFill>
              <a:latin typeface="Malgun Gothic"/>
              <a:cs typeface="Malgun Gothic"/>
            </a:endParaRPr>
          </a:p>
          <a:p>
            <a:pPr marL="12700" algn="just">
              <a:lnSpc>
                <a:spcPct val="100000"/>
              </a:lnSpc>
              <a:spcBef>
                <a:spcPts val="100"/>
              </a:spcBef>
            </a:pPr>
            <a:r>
              <a:rPr lang="ja-JP" altLang="en-US" sz="900" dirty="0" smtClean="0">
                <a:solidFill>
                  <a:srgbClr val="231F20"/>
                </a:solidFill>
                <a:latin typeface="Malgun Gothic"/>
                <a:cs typeface="Malgun Gothic"/>
              </a:rPr>
              <a:t>学習者が選択した大学に在籍するための資格を得ることを目標にしています。</a:t>
            </a:r>
          </a:p>
          <a:p>
            <a:pPr marL="12700" marR="5080" algn="just">
              <a:lnSpc>
                <a:spcPct val="101899"/>
              </a:lnSpc>
            </a:pPr>
            <a:r>
              <a:rPr lang="ja-JP" altLang="en-US" sz="900" b="1" dirty="0" smtClean="0">
                <a:solidFill>
                  <a:srgbClr val="231F20"/>
                </a:solidFill>
                <a:latin typeface="Malgun Gothic"/>
                <a:cs typeface="Malgun Gothic"/>
              </a:rPr>
              <a:t>関連した学習</a:t>
            </a:r>
            <a:r>
              <a:rPr sz="900" b="1" dirty="0" smtClean="0">
                <a:solidFill>
                  <a:srgbClr val="231F20"/>
                </a:solidFill>
                <a:latin typeface="Malgun Gothic"/>
                <a:cs typeface="Malgun Gothic"/>
              </a:rPr>
              <a:t>:</a:t>
            </a:r>
            <a:r>
              <a:rPr sz="900" b="1" spc="135" dirty="0" smtClean="0">
                <a:solidFill>
                  <a:srgbClr val="231F20"/>
                </a:solidFill>
                <a:latin typeface="Malgun Gothic"/>
                <a:cs typeface="Malgun Gothic"/>
              </a:rPr>
              <a:t> </a:t>
            </a:r>
            <a:r>
              <a:rPr lang="ja-JP" altLang="en-US" sz="900" dirty="0" smtClean="0">
                <a:solidFill>
                  <a:srgbClr val="231F20"/>
                </a:solidFill>
                <a:latin typeface="Malgun Gothic"/>
                <a:cs typeface="Malgun Gothic"/>
              </a:rPr>
              <a:t>学習者は、米国、オーストラリアなどの学習者が希望する学校に行く前に、考えられる科目に適応し、英語の能力の向上に努めます。</a:t>
            </a:r>
          </a:p>
          <a:p>
            <a:pPr marL="12700" marR="5080" algn="just">
              <a:lnSpc>
                <a:spcPct val="101899"/>
              </a:lnSpc>
            </a:pPr>
            <a:r>
              <a:rPr lang="ja-JP" altLang="en-US" sz="900" b="1" spc="-10" dirty="0" smtClean="0">
                <a:solidFill>
                  <a:srgbClr val="231F20"/>
                </a:solidFill>
                <a:latin typeface="Malgun Gothic"/>
                <a:cs typeface="Malgun Gothic"/>
              </a:rPr>
              <a:t>長期期間の英語学習</a:t>
            </a:r>
            <a:r>
              <a:rPr sz="900" b="1" spc="-10" dirty="0" smtClean="0">
                <a:solidFill>
                  <a:srgbClr val="231F20"/>
                </a:solidFill>
                <a:latin typeface="Malgun Gothic"/>
                <a:cs typeface="Malgun Gothic"/>
              </a:rPr>
              <a:t>:</a:t>
            </a:r>
            <a:r>
              <a:rPr sz="900" b="1" spc="-45" dirty="0" smtClean="0">
                <a:solidFill>
                  <a:srgbClr val="231F20"/>
                </a:solidFill>
                <a:latin typeface="Malgun Gothic"/>
                <a:cs typeface="Malgun Gothic"/>
              </a:rPr>
              <a:t> </a:t>
            </a:r>
            <a:r>
              <a:rPr lang="en-US" altLang="ja-JP" sz="900" spc="-10" dirty="0" smtClean="0">
                <a:solidFill>
                  <a:srgbClr val="231F20"/>
                </a:solidFill>
                <a:latin typeface="Malgun Gothic"/>
                <a:cs typeface="Malgun Gothic"/>
              </a:rPr>
              <a:t>1</a:t>
            </a:r>
            <a:r>
              <a:rPr lang="ja-JP" altLang="en-US" sz="900" spc="-10" dirty="0" smtClean="0">
                <a:solidFill>
                  <a:srgbClr val="231F20"/>
                </a:solidFill>
                <a:latin typeface="Malgun Gothic"/>
                <a:cs typeface="Malgun Gothic"/>
              </a:rPr>
              <a:t>年以上集中的に英語を学んだ後、日本の高校に戻ることに関心のある学生。</a:t>
            </a:r>
            <a:endParaRPr lang="ja-JP" altLang="en-US" sz="900" spc="-10" dirty="0">
              <a:solidFill>
                <a:srgbClr val="231F20"/>
              </a:solidFill>
              <a:latin typeface="Malgun Gothic"/>
              <a:cs typeface="Malgun Gothic"/>
            </a:endParaRPr>
          </a:p>
        </p:txBody>
      </p:sp>
      <p:sp>
        <p:nvSpPr>
          <p:cNvPr id="21" name="object 21"/>
          <p:cNvSpPr txBox="1"/>
          <p:nvPr/>
        </p:nvSpPr>
        <p:spPr>
          <a:xfrm>
            <a:off x="5316164" y="1707594"/>
            <a:ext cx="1981200" cy="269240"/>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231F20"/>
                </a:solidFill>
                <a:latin typeface="Malgun Gothic"/>
                <a:cs typeface="Malgun Gothic"/>
              </a:rPr>
              <a:t>ESL</a:t>
            </a:r>
            <a:r>
              <a:rPr sz="1600" b="1" spc="-10" dirty="0">
                <a:solidFill>
                  <a:srgbClr val="231F20"/>
                </a:solidFill>
                <a:latin typeface="Malgun Gothic"/>
                <a:cs typeface="Malgun Gothic"/>
              </a:rPr>
              <a:t> </a:t>
            </a:r>
            <a:r>
              <a:rPr lang="ja-JP" altLang="en-US" sz="1600" b="1" spc="-10" dirty="0">
                <a:solidFill>
                  <a:srgbClr val="231F20"/>
                </a:solidFill>
                <a:latin typeface="Malgun Gothic"/>
                <a:cs typeface="Malgun Gothic"/>
              </a:rPr>
              <a:t>幼稚園</a:t>
            </a:r>
            <a:endParaRPr sz="1600" dirty="0">
              <a:latin typeface="Malgun Gothic"/>
              <a:cs typeface="Malgun Gothic"/>
            </a:endParaRPr>
          </a:p>
        </p:txBody>
      </p:sp>
      <p:sp>
        <p:nvSpPr>
          <p:cNvPr id="22" name="object 22"/>
          <p:cNvSpPr txBox="1"/>
          <p:nvPr/>
        </p:nvSpPr>
        <p:spPr>
          <a:xfrm>
            <a:off x="5317728" y="2895494"/>
            <a:ext cx="2004399" cy="292772"/>
          </a:xfrm>
          <a:prstGeom prst="rect">
            <a:avLst/>
          </a:prstGeom>
        </p:spPr>
        <p:txBody>
          <a:bodyPr vert="horz" wrap="square" lIns="0" tIns="10160" rIns="0" bIns="0" rtlCol="0">
            <a:spAutoFit/>
          </a:bodyPr>
          <a:lstStyle/>
          <a:p>
            <a:pPr marL="12700" marR="5080" algn="ctr">
              <a:lnSpc>
                <a:spcPct val="101899"/>
              </a:lnSpc>
              <a:spcBef>
                <a:spcPts val="80"/>
              </a:spcBef>
            </a:pPr>
            <a:r>
              <a:rPr lang="ja-JP" altLang="en-US" sz="900" dirty="0" smtClean="0">
                <a:solidFill>
                  <a:srgbClr val="231F20"/>
                </a:solidFill>
                <a:latin typeface="Malgun Gothic Semilight"/>
                <a:cs typeface="Malgun Gothic Semilight"/>
              </a:rPr>
              <a:t>レギュラークラスの地元の幼稚園児の授業</a:t>
            </a:r>
          </a:p>
        </p:txBody>
      </p:sp>
      <p:sp>
        <p:nvSpPr>
          <p:cNvPr id="23" name="object 23"/>
          <p:cNvSpPr txBox="1"/>
          <p:nvPr/>
        </p:nvSpPr>
        <p:spPr>
          <a:xfrm>
            <a:off x="5523226" y="4335051"/>
            <a:ext cx="1591945" cy="151323"/>
          </a:xfrm>
          <a:prstGeom prst="rect">
            <a:avLst/>
          </a:prstGeom>
        </p:spPr>
        <p:txBody>
          <a:bodyPr vert="horz" wrap="square" lIns="0" tIns="12700" rIns="0" bIns="0" rtlCol="0">
            <a:spAutoFit/>
          </a:bodyPr>
          <a:lstStyle/>
          <a:p>
            <a:pPr marL="12700">
              <a:lnSpc>
                <a:spcPct val="100000"/>
              </a:lnSpc>
              <a:spcBef>
                <a:spcPts val="100"/>
              </a:spcBef>
            </a:pPr>
            <a:r>
              <a:rPr lang="en-US" sz="900" dirty="0" smtClean="0">
                <a:solidFill>
                  <a:srgbClr val="231F20"/>
                </a:solidFill>
                <a:latin typeface="Malgun Gothic Semilight"/>
                <a:cs typeface="Malgun Gothic Semilight"/>
              </a:rPr>
              <a:t>4</a:t>
            </a:r>
            <a:r>
              <a:rPr lang="ja-JP" altLang="en-US" sz="900" dirty="0" smtClean="0">
                <a:solidFill>
                  <a:srgbClr val="231F20"/>
                </a:solidFill>
                <a:latin typeface="Malgun Gothic Semilight"/>
                <a:cs typeface="Malgun Gothic Semilight"/>
              </a:rPr>
              <a:t>歳から６歳の未就学児</a:t>
            </a:r>
            <a:endParaRPr sz="900" dirty="0">
              <a:latin typeface="Malgun Gothic Semilight"/>
              <a:cs typeface="Malgun Gothic Semilight"/>
            </a:endParaRPr>
          </a:p>
        </p:txBody>
      </p:sp>
      <p:sp>
        <p:nvSpPr>
          <p:cNvPr id="24" name="object 24"/>
          <p:cNvSpPr txBox="1">
            <a:spLocks noGrp="1"/>
          </p:cNvSpPr>
          <p:nvPr>
            <p:ph type="title"/>
          </p:nvPr>
        </p:nvSpPr>
        <p:spPr>
          <a:xfrm>
            <a:off x="3055880" y="98855"/>
            <a:ext cx="4160520" cy="936154"/>
          </a:xfrm>
          <a:prstGeom prst="rect">
            <a:avLst/>
          </a:prstGeom>
        </p:spPr>
        <p:txBody>
          <a:bodyPr vert="horz" wrap="square" lIns="0" tIns="12700" rIns="0" bIns="0" rtlCol="0">
            <a:spAutoFit/>
          </a:bodyPr>
          <a:lstStyle/>
          <a:p>
            <a:pPr marL="12700">
              <a:lnSpc>
                <a:spcPct val="100000"/>
              </a:lnSpc>
              <a:spcBef>
                <a:spcPts val="100"/>
              </a:spcBef>
            </a:pPr>
            <a:r>
              <a:rPr lang="ja-JP" altLang="en-US" sz="6000" b="1" spc="275" dirty="0">
                <a:solidFill>
                  <a:srgbClr val="FFFFFF"/>
                </a:solidFill>
              </a:rPr>
              <a:t>プログラム</a:t>
            </a:r>
            <a:endParaRPr sz="6000" dirty="0">
              <a:latin typeface="Malgun Gothic"/>
              <a:cs typeface="Malgun Gothic"/>
            </a:endParaRPr>
          </a:p>
        </p:txBody>
      </p:sp>
      <p:sp>
        <p:nvSpPr>
          <p:cNvPr id="25" name="object 25"/>
          <p:cNvSpPr/>
          <p:nvPr/>
        </p:nvSpPr>
        <p:spPr>
          <a:xfrm>
            <a:off x="0" y="860679"/>
            <a:ext cx="7103109" cy="25400"/>
          </a:xfrm>
          <a:custGeom>
            <a:avLst/>
            <a:gdLst/>
            <a:ahLst/>
            <a:cxnLst/>
            <a:rect l="l" t="t" r="r" b="b"/>
            <a:pathLst>
              <a:path w="7103109" h="25400">
                <a:moveTo>
                  <a:pt x="7102799" y="0"/>
                </a:moveTo>
                <a:lnTo>
                  <a:pt x="0" y="0"/>
                </a:lnTo>
                <a:lnTo>
                  <a:pt x="0" y="25400"/>
                </a:lnTo>
                <a:lnTo>
                  <a:pt x="7102799" y="25400"/>
                </a:lnTo>
                <a:lnTo>
                  <a:pt x="7102799" y="0"/>
                </a:lnTo>
                <a:close/>
              </a:path>
            </a:pathLst>
          </a:custGeom>
          <a:solidFill>
            <a:srgbClr val="FFFFFF"/>
          </a:solidFill>
        </p:spPr>
        <p:txBody>
          <a:bodyPr wrap="square" lIns="0" tIns="0" rIns="0" bIns="0" rtlCol="0"/>
          <a:lstStyle/>
          <a:p>
            <a:endParaRPr/>
          </a:p>
        </p:txBody>
      </p:sp>
      <p:sp>
        <p:nvSpPr>
          <p:cNvPr id="26" name="object 26"/>
          <p:cNvSpPr txBox="1"/>
          <p:nvPr/>
        </p:nvSpPr>
        <p:spPr>
          <a:xfrm>
            <a:off x="3521433" y="7225059"/>
            <a:ext cx="1064895" cy="228268"/>
          </a:xfrm>
          <a:prstGeom prst="rect">
            <a:avLst/>
          </a:prstGeom>
        </p:spPr>
        <p:txBody>
          <a:bodyPr vert="horz" wrap="square" lIns="0" tIns="12700" rIns="0" bIns="0" rtlCol="0">
            <a:spAutoFit/>
          </a:bodyPr>
          <a:lstStyle/>
          <a:p>
            <a:pPr marL="12700">
              <a:lnSpc>
                <a:spcPct val="100000"/>
              </a:lnSpc>
              <a:spcBef>
                <a:spcPts val="100"/>
              </a:spcBef>
            </a:pPr>
            <a:r>
              <a:rPr lang="ja-JP" altLang="en-US" sz="1400" b="1" spc="-10" dirty="0">
                <a:solidFill>
                  <a:srgbClr val="231F20"/>
                </a:solidFill>
                <a:latin typeface="Malgun Gothic"/>
                <a:cs typeface="Malgun Gothic"/>
              </a:rPr>
              <a:t>未就学児</a:t>
            </a:r>
            <a:endParaRPr sz="1400" dirty="0">
              <a:latin typeface="Malgun Gothic"/>
              <a:cs typeface="Malgun Gothic"/>
            </a:endParaRPr>
          </a:p>
        </p:txBody>
      </p:sp>
      <p:sp>
        <p:nvSpPr>
          <p:cNvPr id="27" name="object 27"/>
          <p:cNvSpPr txBox="1"/>
          <p:nvPr/>
        </p:nvSpPr>
        <p:spPr>
          <a:xfrm>
            <a:off x="1962618" y="7140204"/>
            <a:ext cx="1339215" cy="628377"/>
          </a:xfrm>
          <a:prstGeom prst="rect">
            <a:avLst/>
          </a:prstGeom>
        </p:spPr>
        <p:txBody>
          <a:bodyPr vert="horz" wrap="square" lIns="0" tIns="12700" rIns="0" bIns="0" rtlCol="0">
            <a:spAutoFit/>
          </a:bodyPr>
          <a:lstStyle/>
          <a:p>
            <a:pPr marL="12700" marR="5080">
              <a:lnSpc>
                <a:spcPct val="100000"/>
              </a:lnSpc>
              <a:spcBef>
                <a:spcPts val="100"/>
              </a:spcBef>
            </a:pPr>
            <a:r>
              <a:rPr lang="ja-JP" altLang="en-US" sz="2000" b="1" spc="-10" dirty="0">
                <a:solidFill>
                  <a:srgbClr val="231F20"/>
                </a:solidFill>
                <a:latin typeface="Malgun Gothic"/>
                <a:cs typeface="Malgun Gothic"/>
              </a:rPr>
              <a:t>レギュラ</a:t>
            </a:r>
            <a:r>
              <a:rPr lang="ja-JP" altLang="en-US" sz="2000" b="1" spc="-10" dirty="0" smtClean="0">
                <a:solidFill>
                  <a:srgbClr val="231F20"/>
                </a:solidFill>
                <a:latin typeface="Malgun Gothic"/>
                <a:cs typeface="Malgun Gothic"/>
              </a:rPr>
              <a:t>ーコース</a:t>
            </a:r>
            <a:endParaRPr sz="2000" dirty="0">
              <a:latin typeface="Malgun Gothic"/>
              <a:cs typeface="Malgun Gothic"/>
            </a:endParaRPr>
          </a:p>
        </p:txBody>
      </p:sp>
      <p:sp>
        <p:nvSpPr>
          <p:cNvPr id="28" name="object 28"/>
          <p:cNvSpPr txBox="1"/>
          <p:nvPr/>
        </p:nvSpPr>
        <p:spPr>
          <a:xfrm>
            <a:off x="1961817" y="8020093"/>
            <a:ext cx="1589737"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Malgun Gothic"/>
                <a:cs typeface="Malgun Gothic"/>
              </a:rPr>
              <a:t>ESL</a:t>
            </a:r>
            <a:r>
              <a:rPr sz="2000" b="1" spc="-35" dirty="0">
                <a:solidFill>
                  <a:srgbClr val="231F20"/>
                </a:solidFill>
                <a:latin typeface="Malgun Gothic"/>
                <a:cs typeface="Malgun Gothic"/>
              </a:rPr>
              <a:t> </a:t>
            </a:r>
            <a:r>
              <a:rPr lang="ja-JP" altLang="en-US" sz="2000" b="1" spc="-10" dirty="0">
                <a:solidFill>
                  <a:srgbClr val="231F20"/>
                </a:solidFill>
                <a:latin typeface="Malgun Gothic"/>
                <a:cs typeface="Malgun Gothic"/>
              </a:rPr>
              <a:t>ジュニア</a:t>
            </a:r>
            <a:endParaRPr sz="2000" dirty="0">
              <a:latin typeface="Malgun Gothic"/>
              <a:cs typeface="Malgun Gothic"/>
            </a:endParaRPr>
          </a:p>
        </p:txBody>
      </p:sp>
      <p:sp>
        <p:nvSpPr>
          <p:cNvPr id="29" name="object 29"/>
          <p:cNvSpPr txBox="1"/>
          <p:nvPr/>
        </p:nvSpPr>
        <p:spPr>
          <a:xfrm>
            <a:off x="1961817" y="8494075"/>
            <a:ext cx="645160" cy="330200"/>
          </a:xfrm>
          <a:prstGeom prst="rect">
            <a:avLst/>
          </a:prstGeom>
        </p:spPr>
        <p:txBody>
          <a:bodyPr vert="horz" wrap="square" lIns="0" tIns="12700" rIns="0" bIns="0" rtlCol="0">
            <a:spAutoFit/>
          </a:bodyPr>
          <a:lstStyle/>
          <a:p>
            <a:pPr marL="12700">
              <a:lnSpc>
                <a:spcPct val="100000"/>
              </a:lnSpc>
              <a:spcBef>
                <a:spcPts val="100"/>
              </a:spcBef>
            </a:pPr>
            <a:r>
              <a:rPr sz="2000" b="1" spc="-25" dirty="0">
                <a:solidFill>
                  <a:srgbClr val="231F20"/>
                </a:solidFill>
                <a:latin typeface="Malgun Gothic"/>
                <a:cs typeface="Malgun Gothic"/>
              </a:rPr>
              <a:t>IELTS</a:t>
            </a:r>
            <a:endParaRPr sz="2000">
              <a:latin typeface="Malgun Gothic"/>
              <a:cs typeface="Malgun Gothic"/>
            </a:endParaRPr>
          </a:p>
        </p:txBody>
      </p:sp>
      <p:sp>
        <p:nvSpPr>
          <p:cNvPr id="30" name="object 30"/>
          <p:cNvSpPr txBox="1"/>
          <p:nvPr/>
        </p:nvSpPr>
        <p:spPr>
          <a:xfrm>
            <a:off x="1962619" y="9208419"/>
            <a:ext cx="1339215"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Malgun Gothic"/>
                <a:cs typeface="Malgun Gothic"/>
              </a:rPr>
              <a:t>ESL</a:t>
            </a:r>
            <a:r>
              <a:rPr sz="2000" b="1" spc="-10" dirty="0">
                <a:solidFill>
                  <a:srgbClr val="231F20"/>
                </a:solidFill>
                <a:latin typeface="Malgun Gothic"/>
                <a:cs typeface="Malgun Gothic"/>
              </a:rPr>
              <a:t> </a:t>
            </a:r>
            <a:r>
              <a:rPr lang="ja-JP" altLang="en-US" sz="2000" b="1" spc="-25" dirty="0">
                <a:solidFill>
                  <a:srgbClr val="231F20"/>
                </a:solidFill>
                <a:latin typeface="Malgun Gothic"/>
                <a:cs typeface="Malgun Gothic"/>
              </a:rPr>
              <a:t>大人</a:t>
            </a:r>
            <a:endParaRPr sz="2000" dirty="0">
              <a:latin typeface="Malgun Gothic"/>
              <a:cs typeface="Malgun Gothic"/>
            </a:endParaRPr>
          </a:p>
        </p:txBody>
      </p:sp>
      <p:sp>
        <p:nvSpPr>
          <p:cNvPr id="31" name="object 31"/>
          <p:cNvSpPr txBox="1"/>
          <p:nvPr/>
        </p:nvSpPr>
        <p:spPr>
          <a:xfrm>
            <a:off x="3870131" y="8586264"/>
            <a:ext cx="233679"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A778B"/>
                </a:solidFill>
                <a:latin typeface="Malgun Gothic"/>
                <a:cs typeface="Malgun Gothic"/>
              </a:rPr>
              <a:t>N/A</a:t>
            </a:r>
            <a:endParaRPr sz="900">
              <a:latin typeface="Malgun Gothic"/>
              <a:cs typeface="Malgun Gothic"/>
            </a:endParaRPr>
          </a:p>
        </p:txBody>
      </p:sp>
      <p:sp>
        <p:nvSpPr>
          <p:cNvPr id="32" name="object 32"/>
          <p:cNvSpPr txBox="1"/>
          <p:nvPr/>
        </p:nvSpPr>
        <p:spPr>
          <a:xfrm>
            <a:off x="3849404" y="9323733"/>
            <a:ext cx="233679"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A778B"/>
                </a:solidFill>
                <a:latin typeface="Malgun Gothic"/>
                <a:cs typeface="Malgun Gothic"/>
              </a:rPr>
              <a:t>N/A</a:t>
            </a:r>
            <a:endParaRPr sz="900">
              <a:latin typeface="Malgun Gothic"/>
              <a:cs typeface="Malgun Gothic"/>
            </a:endParaRPr>
          </a:p>
        </p:txBody>
      </p:sp>
      <p:sp>
        <p:nvSpPr>
          <p:cNvPr id="33" name="object 33"/>
          <p:cNvSpPr txBox="1"/>
          <p:nvPr/>
        </p:nvSpPr>
        <p:spPr>
          <a:xfrm>
            <a:off x="341746" y="5360028"/>
            <a:ext cx="7436484" cy="843821"/>
          </a:xfrm>
          <a:prstGeom prst="rect">
            <a:avLst/>
          </a:prstGeom>
        </p:spPr>
        <p:txBody>
          <a:bodyPr vert="horz" wrap="square" lIns="0" tIns="12700" rIns="0" bIns="0" rtlCol="0">
            <a:spAutoFit/>
          </a:bodyPr>
          <a:lstStyle/>
          <a:p>
            <a:pPr marL="12700">
              <a:lnSpc>
                <a:spcPct val="100000"/>
              </a:lnSpc>
              <a:spcBef>
                <a:spcPts val="100"/>
              </a:spcBef>
              <a:tabLst>
                <a:tab pos="2118360" algn="l"/>
              </a:tabLst>
            </a:pPr>
            <a:r>
              <a:rPr lang="ja-JP" altLang="en-US" sz="5400" b="1" spc="-10" dirty="0">
                <a:solidFill>
                  <a:srgbClr val="FFFFFF"/>
                </a:solidFill>
                <a:latin typeface="Malgun Gothic"/>
                <a:cs typeface="Malgun Gothic"/>
              </a:rPr>
              <a:t>各レベ</a:t>
            </a:r>
            <a:r>
              <a:rPr lang="ja-JP" altLang="en-US" sz="5400" b="1" spc="-10" dirty="0" smtClean="0">
                <a:solidFill>
                  <a:srgbClr val="FFFFFF"/>
                </a:solidFill>
                <a:latin typeface="Malgun Gothic"/>
                <a:cs typeface="Malgun Gothic"/>
              </a:rPr>
              <a:t>ルとスコア変換</a:t>
            </a:r>
            <a:endParaRPr sz="5400" dirty="0">
              <a:latin typeface="Malgun Gothic"/>
              <a:cs typeface="Malgun Gothic"/>
            </a:endParaRPr>
          </a:p>
        </p:txBody>
      </p:sp>
      <p:sp>
        <p:nvSpPr>
          <p:cNvPr id="34" name="object 34"/>
          <p:cNvSpPr txBox="1"/>
          <p:nvPr/>
        </p:nvSpPr>
        <p:spPr>
          <a:xfrm>
            <a:off x="341746" y="6287128"/>
            <a:ext cx="2453005" cy="299720"/>
          </a:xfrm>
          <a:prstGeom prst="rect">
            <a:avLst/>
          </a:prstGeom>
        </p:spPr>
        <p:txBody>
          <a:bodyPr vert="horz" wrap="square" lIns="0" tIns="12700" rIns="0" bIns="0" rtlCol="0">
            <a:spAutoFit/>
          </a:bodyPr>
          <a:lstStyle/>
          <a:p>
            <a:pPr marL="12700">
              <a:lnSpc>
                <a:spcPct val="100000"/>
              </a:lnSpc>
              <a:spcBef>
                <a:spcPts val="100"/>
              </a:spcBef>
            </a:pPr>
            <a:r>
              <a:rPr lang="ja-JP" altLang="en-US" sz="1800" dirty="0" smtClean="0">
                <a:latin typeface="Malgun Gothic"/>
                <a:cs typeface="Malgun Gothic"/>
              </a:rPr>
              <a:t>各プログラムの表</a:t>
            </a:r>
            <a:endParaRPr sz="1800" dirty="0">
              <a:latin typeface="Malgun Gothic"/>
              <a:cs typeface="Malgun Gothic"/>
            </a:endParaRPr>
          </a:p>
        </p:txBody>
      </p:sp>
      <p:grpSp>
        <p:nvGrpSpPr>
          <p:cNvPr id="35" name="object 35"/>
          <p:cNvGrpSpPr/>
          <p:nvPr/>
        </p:nvGrpSpPr>
        <p:grpSpPr>
          <a:xfrm>
            <a:off x="4589025" y="7509481"/>
            <a:ext cx="2914650" cy="2335530"/>
            <a:chOff x="4589025" y="7509481"/>
            <a:chExt cx="2914650" cy="2335530"/>
          </a:xfrm>
        </p:grpSpPr>
        <p:sp>
          <p:nvSpPr>
            <p:cNvPr id="36" name="object 36"/>
            <p:cNvSpPr/>
            <p:nvPr/>
          </p:nvSpPr>
          <p:spPr>
            <a:xfrm>
              <a:off x="4589025" y="7969856"/>
              <a:ext cx="2914650" cy="462915"/>
            </a:xfrm>
            <a:custGeom>
              <a:avLst/>
              <a:gdLst/>
              <a:ahLst/>
              <a:cxnLst/>
              <a:rect l="l" t="t" r="r" b="b"/>
              <a:pathLst>
                <a:path w="2914650" h="462915">
                  <a:moveTo>
                    <a:pt x="2761767" y="0"/>
                  </a:moveTo>
                  <a:lnTo>
                    <a:pt x="152400" y="0"/>
                  </a:lnTo>
                  <a:lnTo>
                    <a:pt x="64293" y="2381"/>
                  </a:lnTo>
                  <a:lnTo>
                    <a:pt x="19050" y="19050"/>
                  </a:lnTo>
                  <a:lnTo>
                    <a:pt x="2381" y="64293"/>
                  </a:lnTo>
                  <a:lnTo>
                    <a:pt x="0" y="152400"/>
                  </a:lnTo>
                  <a:lnTo>
                    <a:pt x="0" y="310032"/>
                  </a:lnTo>
                  <a:lnTo>
                    <a:pt x="2381" y="398138"/>
                  </a:lnTo>
                  <a:lnTo>
                    <a:pt x="19050" y="443382"/>
                  </a:lnTo>
                  <a:lnTo>
                    <a:pt x="64293" y="460051"/>
                  </a:lnTo>
                  <a:lnTo>
                    <a:pt x="152400" y="462432"/>
                  </a:lnTo>
                  <a:lnTo>
                    <a:pt x="2761767" y="462432"/>
                  </a:lnTo>
                  <a:lnTo>
                    <a:pt x="2849873" y="460051"/>
                  </a:lnTo>
                  <a:lnTo>
                    <a:pt x="2895117" y="443382"/>
                  </a:lnTo>
                  <a:lnTo>
                    <a:pt x="2911786" y="398138"/>
                  </a:lnTo>
                  <a:lnTo>
                    <a:pt x="2914167" y="310032"/>
                  </a:lnTo>
                  <a:lnTo>
                    <a:pt x="2914167" y="152400"/>
                  </a:lnTo>
                  <a:lnTo>
                    <a:pt x="2911786" y="64293"/>
                  </a:lnTo>
                  <a:lnTo>
                    <a:pt x="2895117" y="19050"/>
                  </a:lnTo>
                  <a:lnTo>
                    <a:pt x="2849873" y="2381"/>
                  </a:lnTo>
                  <a:lnTo>
                    <a:pt x="2761767" y="0"/>
                  </a:lnTo>
                  <a:close/>
                </a:path>
              </a:pathLst>
            </a:custGeom>
            <a:solidFill>
              <a:srgbClr val="CCCCFD"/>
            </a:solidFill>
          </p:spPr>
          <p:txBody>
            <a:bodyPr wrap="square" lIns="0" tIns="0" rIns="0" bIns="0" rtlCol="0"/>
            <a:lstStyle/>
            <a:p>
              <a:endParaRPr/>
            </a:p>
          </p:txBody>
        </p:sp>
        <p:sp>
          <p:nvSpPr>
            <p:cNvPr id="37" name="object 37"/>
            <p:cNvSpPr/>
            <p:nvPr/>
          </p:nvSpPr>
          <p:spPr>
            <a:xfrm>
              <a:off x="4589025" y="7509481"/>
              <a:ext cx="2914650" cy="469265"/>
            </a:xfrm>
            <a:custGeom>
              <a:avLst/>
              <a:gdLst/>
              <a:ahLst/>
              <a:cxnLst/>
              <a:rect l="l" t="t" r="r" b="b"/>
              <a:pathLst>
                <a:path w="2914650" h="469265">
                  <a:moveTo>
                    <a:pt x="2761767" y="0"/>
                  </a:moveTo>
                  <a:lnTo>
                    <a:pt x="152400" y="0"/>
                  </a:lnTo>
                  <a:lnTo>
                    <a:pt x="64293" y="2381"/>
                  </a:lnTo>
                  <a:lnTo>
                    <a:pt x="19050" y="19050"/>
                  </a:lnTo>
                  <a:lnTo>
                    <a:pt x="2381" y="64293"/>
                  </a:lnTo>
                  <a:lnTo>
                    <a:pt x="0" y="152400"/>
                  </a:lnTo>
                  <a:lnTo>
                    <a:pt x="0" y="316750"/>
                  </a:lnTo>
                  <a:lnTo>
                    <a:pt x="2381" y="404856"/>
                  </a:lnTo>
                  <a:lnTo>
                    <a:pt x="19050" y="450100"/>
                  </a:lnTo>
                  <a:lnTo>
                    <a:pt x="64293" y="466769"/>
                  </a:lnTo>
                  <a:lnTo>
                    <a:pt x="152400" y="469150"/>
                  </a:lnTo>
                  <a:lnTo>
                    <a:pt x="2761767" y="469150"/>
                  </a:lnTo>
                  <a:lnTo>
                    <a:pt x="2849873" y="466769"/>
                  </a:lnTo>
                  <a:lnTo>
                    <a:pt x="2895117" y="450100"/>
                  </a:lnTo>
                  <a:lnTo>
                    <a:pt x="2911786" y="404856"/>
                  </a:lnTo>
                  <a:lnTo>
                    <a:pt x="2914167" y="316750"/>
                  </a:lnTo>
                  <a:lnTo>
                    <a:pt x="2914167" y="152400"/>
                  </a:lnTo>
                  <a:lnTo>
                    <a:pt x="2911786" y="64293"/>
                  </a:lnTo>
                  <a:lnTo>
                    <a:pt x="2895117" y="19050"/>
                  </a:lnTo>
                  <a:lnTo>
                    <a:pt x="2849873" y="2381"/>
                  </a:lnTo>
                  <a:lnTo>
                    <a:pt x="2761767" y="0"/>
                  </a:lnTo>
                  <a:close/>
                </a:path>
              </a:pathLst>
            </a:custGeom>
            <a:solidFill>
              <a:srgbClr val="70A6D2"/>
            </a:solidFill>
          </p:spPr>
          <p:txBody>
            <a:bodyPr wrap="square" lIns="0" tIns="0" rIns="0" bIns="0" rtlCol="0"/>
            <a:lstStyle/>
            <a:p>
              <a:endParaRPr/>
            </a:p>
          </p:txBody>
        </p:sp>
        <p:sp>
          <p:nvSpPr>
            <p:cNvPr id="38" name="object 38"/>
            <p:cNvSpPr/>
            <p:nvPr/>
          </p:nvSpPr>
          <p:spPr>
            <a:xfrm>
              <a:off x="4589025" y="9370583"/>
              <a:ext cx="2914650" cy="474345"/>
            </a:xfrm>
            <a:custGeom>
              <a:avLst/>
              <a:gdLst/>
              <a:ahLst/>
              <a:cxnLst/>
              <a:rect l="l" t="t" r="r" b="b"/>
              <a:pathLst>
                <a:path w="2914650" h="474345">
                  <a:moveTo>
                    <a:pt x="2761767" y="0"/>
                  </a:moveTo>
                  <a:lnTo>
                    <a:pt x="152400" y="0"/>
                  </a:lnTo>
                  <a:lnTo>
                    <a:pt x="64293" y="2381"/>
                  </a:lnTo>
                  <a:lnTo>
                    <a:pt x="19050" y="19050"/>
                  </a:lnTo>
                  <a:lnTo>
                    <a:pt x="2381" y="64293"/>
                  </a:lnTo>
                  <a:lnTo>
                    <a:pt x="0" y="152400"/>
                  </a:lnTo>
                  <a:lnTo>
                    <a:pt x="0" y="321614"/>
                  </a:lnTo>
                  <a:lnTo>
                    <a:pt x="2381" y="409721"/>
                  </a:lnTo>
                  <a:lnTo>
                    <a:pt x="19050" y="454964"/>
                  </a:lnTo>
                  <a:lnTo>
                    <a:pt x="64293" y="471633"/>
                  </a:lnTo>
                  <a:lnTo>
                    <a:pt x="152400" y="474014"/>
                  </a:lnTo>
                  <a:lnTo>
                    <a:pt x="2761767" y="474014"/>
                  </a:lnTo>
                  <a:lnTo>
                    <a:pt x="2849873" y="471633"/>
                  </a:lnTo>
                  <a:lnTo>
                    <a:pt x="2895117" y="454964"/>
                  </a:lnTo>
                  <a:lnTo>
                    <a:pt x="2911786" y="409721"/>
                  </a:lnTo>
                  <a:lnTo>
                    <a:pt x="2914167" y="321614"/>
                  </a:lnTo>
                  <a:lnTo>
                    <a:pt x="2914167" y="152400"/>
                  </a:lnTo>
                  <a:lnTo>
                    <a:pt x="2911786" y="64293"/>
                  </a:lnTo>
                  <a:lnTo>
                    <a:pt x="2895117" y="19050"/>
                  </a:lnTo>
                  <a:lnTo>
                    <a:pt x="2849873" y="2381"/>
                  </a:lnTo>
                  <a:lnTo>
                    <a:pt x="2761767" y="0"/>
                  </a:lnTo>
                  <a:close/>
                </a:path>
              </a:pathLst>
            </a:custGeom>
            <a:solidFill>
              <a:srgbClr val="ACD9E6"/>
            </a:solidFill>
          </p:spPr>
          <p:txBody>
            <a:bodyPr wrap="square" lIns="0" tIns="0" rIns="0" bIns="0" rtlCol="0"/>
            <a:lstStyle/>
            <a:p>
              <a:endParaRPr/>
            </a:p>
          </p:txBody>
        </p:sp>
        <p:sp>
          <p:nvSpPr>
            <p:cNvPr id="39" name="object 39"/>
            <p:cNvSpPr/>
            <p:nvPr/>
          </p:nvSpPr>
          <p:spPr>
            <a:xfrm>
              <a:off x="6588319" y="8905880"/>
              <a:ext cx="915035" cy="469265"/>
            </a:xfrm>
            <a:custGeom>
              <a:avLst/>
              <a:gdLst/>
              <a:ahLst/>
              <a:cxnLst/>
              <a:rect l="l" t="t" r="r" b="b"/>
              <a:pathLst>
                <a:path w="915034" h="469265">
                  <a:moveTo>
                    <a:pt x="762469" y="0"/>
                  </a:moveTo>
                  <a:lnTo>
                    <a:pt x="152400" y="0"/>
                  </a:lnTo>
                  <a:lnTo>
                    <a:pt x="64293" y="2381"/>
                  </a:lnTo>
                  <a:lnTo>
                    <a:pt x="19050" y="19049"/>
                  </a:lnTo>
                  <a:lnTo>
                    <a:pt x="2381" y="64293"/>
                  </a:lnTo>
                  <a:lnTo>
                    <a:pt x="0" y="152399"/>
                  </a:lnTo>
                  <a:lnTo>
                    <a:pt x="0" y="316750"/>
                  </a:lnTo>
                  <a:lnTo>
                    <a:pt x="2381" y="404856"/>
                  </a:lnTo>
                  <a:lnTo>
                    <a:pt x="19050" y="450100"/>
                  </a:lnTo>
                  <a:lnTo>
                    <a:pt x="64293" y="466769"/>
                  </a:lnTo>
                  <a:lnTo>
                    <a:pt x="152400" y="469150"/>
                  </a:lnTo>
                  <a:lnTo>
                    <a:pt x="762469" y="469150"/>
                  </a:lnTo>
                  <a:lnTo>
                    <a:pt x="850576" y="466769"/>
                  </a:lnTo>
                  <a:lnTo>
                    <a:pt x="895819" y="450100"/>
                  </a:lnTo>
                  <a:lnTo>
                    <a:pt x="912488" y="404856"/>
                  </a:lnTo>
                  <a:lnTo>
                    <a:pt x="914869" y="316750"/>
                  </a:lnTo>
                  <a:lnTo>
                    <a:pt x="914869" y="152399"/>
                  </a:lnTo>
                  <a:lnTo>
                    <a:pt x="912488" y="64293"/>
                  </a:lnTo>
                  <a:lnTo>
                    <a:pt x="895819" y="19049"/>
                  </a:lnTo>
                  <a:lnTo>
                    <a:pt x="850576" y="2381"/>
                  </a:lnTo>
                  <a:lnTo>
                    <a:pt x="762469" y="0"/>
                  </a:lnTo>
                  <a:close/>
                </a:path>
              </a:pathLst>
            </a:custGeom>
            <a:solidFill>
              <a:srgbClr val="E0EAEE"/>
            </a:solidFill>
          </p:spPr>
          <p:txBody>
            <a:bodyPr wrap="square" lIns="0" tIns="0" rIns="0" bIns="0" rtlCol="0"/>
            <a:lstStyle/>
            <a:p>
              <a:endParaRPr/>
            </a:p>
          </p:txBody>
        </p:sp>
        <p:sp>
          <p:nvSpPr>
            <p:cNvPr id="40" name="object 40"/>
            <p:cNvSpPr/>
            <p:nvPr/>
          </p:nvSpPr>
          <p:spPr>
            <a:xfrm>
              <a:off x="5627294" y="8432292"/>
              <a:ext cx="1876425" cy="469265"/>
            </a:xfrm>
            <a:custGeom>
              <a:avLst/>
              <a:gdLst/>
              <a:ahLst/>
              <a:cxnLst/>
              <a:rect l="l" t="t" r="r" b="b"/>
              <a:pathLst>
                <a:path w="1876425" h="469265">
                  <a:moveTo>
                    <a:pt x="889838" y="152400"/>
                  </a:moveTo>
                  <a:lnTo>
                    <a:pt x="887450" y="64287"/>
                  </a:lnTo>
                  <a:lnTo>
                    <a:pt x="870788" y="19050"/>
                  </a:lnTo>
                  <a:lnTo>
                    <a:pt x="825538" y="2374"/>
                  </a:lnTo>
                  <a:lnTo>
                    <a:pt x="737438" y="0"/>
                  </a:lnTo>
                  <a:lnTo>
                    <a:pt x="152400" y="0"/>
                  </a:lnTo>
                  <a:lnTo>
                    <a:pt x="64287" y="2374"/>
                  </a:lnTo>
                  <a:lnTo>
                    <a:pt x="19050" y="19050"/>
                  </a:lnTo>
                  <a:lnTo>
                    <a:pt x="2374" y="64287"/>
                  </a:lnTo>
                  <a:lnTo>
                    <a:pt x="0" y="152400"/>
                  </a:lnTo>
                  <a:lnTo>
                    <a:pt x="0" y="316750"/>
                  </a:lnTo>
                  <a:lnTo>
                    <a:pt x="2374" y="404850"/>
                  </a:lnTo>
                  <a:lnTo>
                    <a:pt x="19050" y="450100"/>
                  </a:lnTo>
                  <a:lnTo>
                    <a:pt x="64287" y="466763"/>
                  </a:lnTo>
                  <a:lnTo>
                    <a:pt x="152400" y="469150"/>
                  </a:lnTo>
                  <a:lnTo>
                    <a:pt x="737438" y="469150"/>
                  </a:lnTo>
                  <a:lnTo>
                    <a:pt x="825538" y="466763"/>
                  </a:lnTo>
                  <a:lnTo>
                    <a:pt x="870788" y="450100"/>
                  </a:lnTo>
                  <a:lnTo>
                    <a:pt x="887450" y="404850"/>
                  </a:lnTo>
                  <a:lnTo>
                    <a:pt x="889838" y="316750"/>
                  </a:lnTo>
                  <a:lnTo>
                    <a:pt x="889838" y="152400"/>
                  </a:lnTo>
                  <a:close/>
                </a:path>
                <a:path w="1876425" h="469265">
                  <a:moveTo>
                    <a:pt x="1875891" y="152400"/>
                  </a:moveTo>
                  <a:lnTo>
                    <a:pt x="1873504" y="64287"/>
                  </a:lnTo>
                  <a:lnTo>
                    <a:pt x="1856841" y="19050"/>
                  </a:lnTo>
                  <a:lnTo>
                    <a:pt x="1811591" y="2374"/>
                  </a:lnTo>
                  <a:lnTo>
                    <a:pt x="1723491" y="0"/>
                  </a:lnTo>
                  <a:lnTo>
                    <a:pt x="1113421" y="0"/>
                  </a:lnTo>
                  <a:lnTo>
                    <a:pt x="1025309" y="2374"/>
                  </a:lnTo>
                  <a:lnTo>
                    <a:pt x="980071" y="19050"/>
                  </a:lnTo>
                  <a:lnTo>
                    <a:pt x="963396" y="64287"/>
                  </a:lnTo>
                  <a:lnTo>
                    <a:pt x="961021" y="152400"/>
                  </a:lnTo>
                  <a:lnTo>
                    <a:pt x="961021" y="316750"/>
                  </a:lnTo>
                  <a:lnTo>
                    <a:pt x="963396" y="404850"/>
                  </a:lnTo>
                  <a:lnTo>
                    <a:pt x="980071" y="450100"/>
                  </a:lnTo>
                  <a:lnTo>
                    <a:pt x="1025309" y="466763"/>
                  </a:lnTo>
                  <a:lnTo>
                    <a:pt x="1113421" y="469150"/>
                  </a:lnTo>
                  <a:lnTo>
                    <a:pt x="1723491" y="469150"/>
                  </a:lnTo>
                  <a:lnTo>
                    <a:pt x="1811591" y="466763"/>
                  </a:lnTo>
                  <a:lnTo>
                    <a:pt x="1856841" y="450100"/>
                  </a:lnTo>
                  <a:lnTo>
                    <a:pt x="1873504" y="404850"/>
                  </a:lnTo>
                  <a:lnTo>
                    <a:pt x="1875891" y="316750"/>
                  </a:lnTo>
                  <a:lnTo>
                    <a:pt x="1875891" y="152400"/>
                  </a:lnTo>
                  <a:close/>
                </a:path>
              </a:pathLst>
            </a:custGeom>
            <a:solidFill>
              <a:srgbClr val="9EB8D3"/>
            </a:solidFill>
          </p:spPr>
          <p:txBody>
            <a:bodyPr wrap="square" lIns="0" tIns="0" rIns="0" bIns="0" rtlCol="0"/>
            <a:lstStyle/>
            <a:p>
              <a:endParaRPr/>
            </a:p>
          </p:txBody>
        </p:sp>
      </p:grpSp>
      <p:sp>
        <p:nvSpPr>
          <p:cNvPr id="41" name="object 41"/>
          <p:cNvSpPr txBox="1"/>
          <p:nvPr/>
        </p:nvSpPr>
        <p:spPr>
          <a:xfrm>
            <a:off x="4739642" y="7641680"/>
            <a:ext cx="18478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G1</a:t>
            </a:r>
            <a:endParaRPr sz="1000">
              <a:latin typeface="Malgun Gothic"/>
              <a:cs typeface="Malgun Gothic"/>
            </a:endParaRPr>
          </a:p>
        </p:txBody>
      </p:sp>
      <p:sp>
        <p:nvSpPr>
          <p:cNvPr id="42" name="object 42"/>
          <p:cNvSpPr txBox="1"/>
          <p:nvPr/>
        </p:nvSpPr>
        <p:spPr>
          <a:xfrm>
            <a:off x="5225337" y="7641680"/>
            <a:ext cx="18478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G2</a:t>
            </a:r>
            <a:endParaRPr sz="1000">
              <a:latin typeface="Malgun Gothic"/>
              <a:cs typeface="Malgun Gothic"/>
            </a:endParaRPr>
          </a:p>
        </p:txBody>
      </p:sp>
      <p:sp>
        <p:nvSpPr>
          <p:cNvPr id="43" name="object 43"/>
          <p:cNvSpPr txBox="1"/>
          <p:nvPr/>
        </p:nvSpPr>
        <p:spPr>
          <a:xfrm>
            <a:off x="5711031" y="7641680"/>
            <a:ext cx="18478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G3</a:t>
            </a:r>
            <a:endParaRPr sz="1000">
              <a:latin typeface="Malgun Gothic"/>
              <a:cs typeface="Malgun Gothic"/>
            </a:endParaRPr>
          </a:p>
        </p:txBody>
      </p:sp>
      <p:sp>
        <p:nvSpPr>
          <p:cNvPr id="44" name="object 44"/>
          <p:cNvSpPr txBox="1"/>
          <p:nvPr/>
        </p:nvSpPr>
        <p:spPr>
          <a:xfrm>
            <a:off x="6196724" y="7641680"/>
            <a:ext cx="18478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G4</a:t>
            </a:r>
            <a:endParaRPr sz="1000">
              <a:latin typeface="Malgun Gothic"/>
              <a:cs typeface="Malgun Gothic"/>
            </a:endParaRPr>
          </a:p>
        </p:txBody>
      </p:sp>
      <p:sp>
        <p:nvSpPr>
          <p:cNvPr id="45" name="object 45"/>
          <p:cNvSpPr txBox="1"/>
          <p:nvPr/>
        </p:nvSpPr>
        <p:spPr>
          <a:xfrm>
            <a:off x="6682418" y="7641680"/>
            <a:ext cx="18478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G5</a:t>
            </a:r>
            <a:endParaRPr sz="1000">
              <a:latin typeface="Malgun Gothic"/>
              <a:cs typeface="Malgun Gothic"/>
            </a:endParaRPr>
          </a:p>
        </p:txBody>
      </p:sp>
      <p:sp>
        <p:nvSpPr>
          <p:cNvPr id="46" name="object 46"/>
          <p:cNvSpPr txBox="1"/>
          <p:nvPr/>
        </p:nvSpPr>
        <p:spPr>
          <a:xfrm>
            <a:off x="7168112" y="7641680"/>
            <a:ext cx="18478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G6</a:t>
            </a:r>
            <a:endParaRPr sz="1000">
              <a:latin typeface="Malgun Gothic"/>
              <a:cs typeface="Malgun Gothic"/>
            </a:endParaRPr>
          </a:p>
        </p:txBody>
      </p:sp>
      <p:sp>
        <p:nvSpPr>
          <p:cNvPr id="47" name="object 47"/>
          <p:cNvSpPr txBox="1"/>
          <p:nvPr/>
        </p:nvSpPr>
        <p:spPr>
          <a:xfrm>
            <a:off x="4615806" y="8106830"/>
            <a:ext cx="286131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Malgun Gothic"/>
                <a:cs typeface="Malgun Gothic"/>
              </a:rPr>
              <a:t>ESL-G1</a:t>
            </a:r>
            <a:r>
              <a:rPr sz="1000" spc="265" dirty="0">
                <a:solidFill>
                  <a:srgbClr val="231F20"/>
                </a:solidFill>
                <a:latin typeface="Malgun Gothic"/>
                <a:cs typeface="Malgun Gothic"/>
              </a:rPr>
              <a:t> </a:t>
            </a:r>
            <a:r>
              <a:rPr sz="1000" dirty="0">
                <a:solidFill>
                  <a:srgbClr val="231F20"/>
                </a:solidFill>
                <a:latin typeface="Malgun Gothic"/>
                <a:cs typeface="Malgun Gothic"/>
              </a:rPr>
              <a:t>ESL-G2</a:t>
            </a:r>
            <a:r>
              <a:rPr sz="1000" spc="265" dirty="0">
                <a:solidFill>
                  <a:srgbClr val="231F20"/>
                </a:solidFill>
                <a:latin typeface="Malgun Gothic"/>
                <a:cs typeface="Malgun Gothic"/>
              </a:rPr>
              <a:t> </a:t>
            </a:r>
            <a:r>
              <a:rPr sz="1000" dirty="0">
                <a:solidFill>
                  <a:srgbClr val="231F20"/>
                </a:solidFill>
                <a:latin typeface="Malgun Gothic"/>
                <a:cs typeface="Malgun Gothic"/>
              </a:rPr>
              <a:t>ESL-G3</a:t>
            </a:r>
            <a:r>
              <a:rPr sz="1000" spc="265" dirty="0">
                <a:solidFill>
                  <a:srgbClr val="231F20"/>
                </a:solidFill>
                <a:latin typeface="Malgun Gothic"/>
                <a:cs typeface="Malgun Gothic"/>
              </a:rPr>
              <a:t> </a:t>
            </a:r>
            <a:r>
              <a:rPr sz="1000" dirty="0">
                <a:solidFill>
                  <a:srgbClr val="231F20"/>
                </a:solidFill>
                <a:latin typeface="Malgun Gothic"/>
                <a:cs typeface="Malgun Gothic"/>
              </a:rPr>
              <a:t>ESL-G4</a:t>
            </a:r>
            <a:r>
              <a:rPr sz="1000" spc="265" dirty="0">
                <a:solidFill>
                  <a:srgbClr val="231F20"/>
                </a:solidFill>
                <a:latin typeface="Malgun Gothic"/>
                <a:cs typeface="Malgun Gothic"/>
              </a:rPr>
              <a:t> </a:t>
            </a:r>
            <a:r>
              <a:rPr sz="1000" dirty="0">
                <a:solidFill>
                  <a:srgbClr val="231F20"/>
                </a:solidFill>
                <a:latin typeface="Malgun Gothic"/>
                <a:cs typeface="Malgun Gothic"/>
              </a:rPr>
              <a:t>ESL-G5</a:t>
            </a:r>
            <a:r>
              <a:rPr sz="1000" spc="265" dirty="0">
                <a:solidFill>
                  <a:srgbClr val="231F20"/>
                </a:solidFill>
                <a:latin typeface="Malgun Gothic"/>
                <a:cs typeface="Malgun Gothic"/>
              </a:rPr>
              <a:t> </a:t>
            </a:r>
            <a:r>
              <a:rPr sz="1000" dirty="0">
                <a:solidFill>
                  <a:srgbClr val="231F20"/>
                </a:solidFill>
                <a:latin typeface="Malgun Gothic"/>
                <a:cs typeface="Malgun Gothic"/>
              </a:rPr>
              <a:t>ESL-</a:t>
            </a:r>
            <a:r>
              <a:rPr sz="1000" spc="-25" dirty="0">
                <a:solidFill>
                  <a:srgbClr val="231F20"/>
                </a:solidFill>
                <a:latin typeface="Malgun Gothic"/>
                <a:cs typeface="Malgun Gothic"/>
              </a:rPr>
              <a:t>G6</a:t>
            </a:r>
            <a:endParaRPr sz="1000">
              <a:latin typeface="Malgun Gothic"/>
              <a:cs typeface="Malgun Gothic"/>
            </a:endParaRPr>
          </a:p>
        </p:txBody>
      </p:sp>
      <p:sp>
        <p:nvSpPr>
          <p:cNvPr id="48" name="object 48"/>
          <p:cNvSpPr txBox="1"/>
          <p:nvPr/>
        </p:nvSpPr>
        <p:spPr>
          <a:xfrm>
            <a:off x="6836105" y="8586264"/>
            <a:ext cx="37465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Malgun Gothic"/>
                <a:cs typeface="Malgun Gothic"/>
              </a:rPr>
              <a:t>2.5-</a:t>
            </a:r>
            <a:r>
              <a:rPr sz="900" spc="-25" dirty="0">
                <a:solidFill>
                  <a:srgbClr val="231F20"/>
                </a:solidFill>
                <a:latin typeface="Malgun Gothic"/>
                <a:cs typeface="Malgun Gothic"/>
              </a:rPr>
              <a:t>3.5</a:t>
            </a:r>
            <a:endParaRPr sz="900">
              <a:latin typeface="Malgun Gothic"/>
              <a:cs typeface="Malgun Gothic"/>
            </a:endParaRPr>
          </a:p>
        </p:txBody>
      </p:sp>
      <p:sp>
        <p:nvSpPr>
          <p:cNvPr id="49" name="object 49"/>
          <p:cNvSpPr txBox="1"/>
          <p:nvPr/>
        </p:nvSpPr>
        <p:spPr>
          <a:xfrm>
            <a:off x="6001929" y="8586264"/>
            <a:ext cx="889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Malgun Gothic"/>
                <a:cs typeface="Malgun Gothic"/>
              </a:rPr>
              <a:t>2</a:t>
            </a:r>
            <a:endParaRPr sz="900">
              <a:latin typeface="Malgun Gothic"/>
              <a:cs typeface="Malgun Gothic"/>
            </a:endParaRPr>
          </a:p>
        </p:txBody>
      </p:sp>
      <p:sp>
        <p:nvSpPr>
          <p:cNvPr id="50" name="object 50"/>
          <p:cNvSpPr txBox="1"/>
          <p:nvPr/>
        </p:nvSpPr>
        <p:spPr>
          <a:xfrm>
            <a:off x="5742394" y="7225059"/>
            <a:ext cx="1155065" cy="228268"/>
          </a:xfrm>
          <a:prstGeom prst="rect">
            <a:avLst/>
          </a:prstGeom>
        </p:spPr>
        <p:txBody>
          <a:bodyPr vert="horz" wrap="square" lIns="0" tIns="12700" rIns="0" bIns="0" rtlCol="0">
            <a:spAutoFit/>
          </a:bodyPr>
          <a:lstStyle/>
          <a:p>
            <a:pPr marL="12700">
              <a:lnSpc>
                <a:spcPct val="100000"/>
              </a:lnSpc>
              <a:spcBef>
                <a:spcPts val="100"/>
              </a:spcBef>
            </a:pPr>
            <a:r>
              <a:rPr lang="ja-JP" altLang="en-US" sz="1400" b="1" spc="-10" dirty="0">
                <a:solidFill>
                  <a:srgbClr val="231F20"/>
                </a:solidFill>
                <a:latin typeface="Malgun Gothic"/>
                <a:cs typeface="Malgun Gothic"/>
              </a:rPr>
              <a:t>小学校</a:t>
            </a:r>
            <a:endParaRPr sz="1400" dirty="0">
              <a:latin typeface="Malgun Gothic"/>
              <a:cs typeface="Malgun Gothic"/>
            </a:endParaRPr>
          </a:p>
        </p:txBody>
      </p:sp>
      <p:sp>
        <p:nvSpPr>
          <p:cNvPr id="51" name="object 51"/>
          <p:cNvSpPr txBox="1"/>
          <p:nvPr/>
        </p:nvSpPr>
        <p:spPr>
          <a:xfrm>
            <a:off x="6935702" y="9086543"/>
            <a:ext cx="16383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A2</a:t>
            </a:r>
            <a:endParaRPr sz="900">
              <a:latin typeface="Malgun Gothic"/>
              <a:cs typeface="Malgun Gothic"/>
            </a:endParaRPr>
          </a:p>
        </p:txBody>
      </p:sp>
      <p:sp>
        <p:nvSpPr>
          <p:cNvPr id="52" name="object 52"/>
          <p:cNvSpPr txBox="1"/>
          <p:nvPr/>
        </p:nvSpPr>
        <p:spPr>
          <a:xfrm>
            <a:off x="5808130" y="9484569"/>
            <a:ext cx="469900" cy="212879"/>
          </a:xfrm>
          <a:prstGeom prst="rect">
            <a:avLst/>
          </a:prstGeom>
        </p:spPr>
        <p:txBody>
          <a:bodyPr vert="horz" wrap="square" lIns="0" tIns="12700" rIns="0" bIns="0" rtlCol="0">
            <a:spAutoFit/>
          </a:bodyPr>
          <a:lstStyle/>
          <a:p>
            <a:pPr marL="12700">
              <a:lnSpc>
                <a:spcPct val="100000"/>
              </a:lnSpc>
              <a:spcBef>
                <a:spcPts val="100"/>
              </a:spcBef>
            </a:pPr>
            <a:r>
              <a:rPr lang="ja-JP" altLang="en-US" sz="1300" spc="-10" dirty="0">
                <a:solidFill>
                  <a:srgbClr val="231F20"/>
                </a:solidFill>
                <a:latin typeface="Malgun Gothic"/>
                <a:cs typeface="Malgun Gothic"/>
              </a:rPr>
              <a:t>基</a:t>
            </a:r>
            <a:r>
              <a:rPr lang="ja-JP" altLang="en-US" sz="1300" spc="-10" dirty="0" smtClean="0">
                <a:solidFill>
                  <a:srgbClr val="231F20"/>
                </a:solidFill>
                <a:latin typeface="Malgun Gothic"/>
                <a:cs typeface="Malgun Gothic"/>
              </a:rPr>
              <a:t>礎</a:t>
            </a:r>
            <a:endParaRPr sz="1300" dirty="0">
              <a:latin typeface="Malgun Gothic"/>
              <a:cs typeface="Malgun Gothic"/>
            </a:endParaRPr>
          </a:p>
        </p:txBody>
      </p:sp>
      <p:sp>
        <p:nvSpPr>
          <p:cNvPr id="53" name="object 53"/>
          <p:cNvSpPr/>
          <p:nvPr/>
        </p:nvSpPr>
        <p:spPr>
          <a:xfrm>
            <a:off x="810178" y="10313102"/>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grpSp>
        <p:nvGrpSpPr>
          <p:cNvPr id="54" name="object 54"/>
          <p:cNvGrpSpPr/>
          <p:nvPr/>
        </p:nvGrpSpPr>
        <p:grpSpPr>
          <a:xfrm>
            <a:off x="1911802" y="7509481"/>
            <a:ext cx="3038475" cy="1400810"/>
            <a:chOff x="1911802" y="7509481"/>
            <a:chExt cx="3038475" cy="1400810"/>
          </a:xfrm>
        </p:grpSpPr>
        <p:sp>
          <p:nvSpPr>
            <p:cNvPr id="55" name="object 55"/>
            <p:cNvSpPr/>
            <p:nvPr/>
          </p:nvSpPr>
          <p:spPr>
            <a:xfrm>
              <a:off x="1918152" y="7971301"/>
              <a:ext cx="1783080" cy="0"/>
            </a:xfrm>
            <a:custGeom>
              <a:avLst/>
              <a:gdLst/>
              <a:ahLst/>
              <a:cxnLst/>
              <a:rect l="l" t="t" r="r" b="b"/>
              <a:pathLst>
                <a:path w="1783079">
                  <a:moveTo>
                    <a:pt x="0" y="0"/>
                  </a:moveTo>
                  <a:lnTo>
                    <a:pt x="1783080" y="0"/>
                  </a:lnTo>
                </a:path>
              </a:pathLst>
            </a:custGeom>
            <a:ln w="12700">
              <a:solidFill>
                <a:srgbClr val="C5E2FC"/>
              </a:solidFill>
            </a:ln>
          </p:spPr>
          <p:txBody>
            <a:bodyPr wrap="square" lIns="0" tIns="0" rIns="0" bIns="0" rtlCol="0"/>
            <a:lstStyle/>
            <a:p>
              <a:endParaRPr/>
            </a:p>
          </p:txBody>
        </p:sp>
        <p:sp>
          <p:nvSpPr>
            <p:cNvPr id="56" name="object 56"/>
            <p:cNvSpPr/>
            <p:nvPr/>
          </p:nvSpPr>
          <p:spPr>
            <a:xfrm>
              <a:off x="1929672" y="8439024"/>
              <a:ext cx="3014345" cy="0"/>
            </a:xfrm>
            <a:custGeom>
              <a:avLst/>
              <a:gdLst/>
              <a:ahLst/>
              <a:cxnLst/>
              <a:rect l="l" t="t" r="r" b="b"/>
              <a:pathLst>
                <a:path w="3014345">
                  <a:moveTo>
                    <a:pt x="0" y="0"/>
                  </a:moveTo>
                  <a:lnTo>
                    <a:pt x="3013875" y="0"/>
                  </a:lnTo>
                </a:path>
              </a:pathLst>
            </a:custGeom>
            <a:ln w="12700">
              <a:solidFill>
                <a:srgbClr val="C5E2FC"/>
              </a:solidFill>
            </a:ln>
          </p:spPr>
          <p:txBody>
            <a:bodyPr wrap="square" lIns="0" tIns="0" rIns="0" bIns="0" rtlCol="0"/>
            <a:lstStyle/>
            <a:p>
              <a:endParaRPr/>
            </a:p>
          </p:txBody>
        </p:sp>
        <p:sp>
          <p:nvSpPr>
            <p:cNvPr id="57" name="object 57"/>
            <p:cNvSpPr/>
            <p:nvPr/>
          </p:nvSpPr>
          <p:spPr>
            <a:xfrm>
              <a:off x="1929672" y="8903833"/>
              <a:ext cx="3014345" cy="0"/>
            </a:xfrm>
            <a:custGeom>
              <a:avLst/>
              <a:gdLst/>
              <a:ahLst/>
              <a:cxnLst/>
              <a:rect l="l" t="t" r="r" b="b"/>
              <a:pathLst>
                <a:path w="3014345">
                  <a:moveTo>
                    <a:pt x="0" y="0"/>
                  </a:moveTo>
                  <a:lnTo>
                    <a:pt x="3013875" y="0"/>
                  </a:lnTo>
                </a:path>
              </a:pathLst>
            </a:custGeom>
            <a:ln w="12700">
              <a:solidFill>
                <a:srgbClr val="C5E2FC"/>
              </a:solidFill>
            </a:ln>
          </p:spPr>
          <p:txBody>
            <a:bodyPr wrap="square" lIns="0" tIns="0" rIns="0" bIns="0" rtlCol="0"/>
            <a:lstStyle/>
            <a:p>
              <a:endParaRPr/>
            </a:p>
          </p:txBody>
        </p:sp>
        <p:sp>
          <p:nvSpPr>
            <p:cNvPr id="58" name="object 58"/>
            <p:cNvSpPr/>
            <p:nvPr/>
          </p:nvSpPr>
          <p:spPr>
            <a:xfrm>
              <a:off x="3521433" y="7509481"/>
              <a:ext cx="971550" cy="469265"/>
            </a:xfrm>
            <a:custGeom>
              <a:avLst/>
              <a:gdLst/>
              <a:ahLst/>
              <a:cxnLst/>
              <a:rect l="l" t="t" r="r" b="b"/>
              <a:pathLst>
                <a:path w="971550" h="469265">
                  <a:moveTo>
                    <a:pt x="818984" y="0"/>
                  </a:moveTo>
                  <a:lnTo>
                    <a:pt x="152400" y="0"/>
                  </a:lnTo>
                  <a:lnTo>
                    <a:pt x="64293" y="2381"/>
                  </a:lnTo>
                  <a:lnTo>
                    <a:pt x="19050" y="19050"/>
                  </a:lnTo>
                  <a:lnTo>
                    <a:pt x="2381" y="64293"/>
                  </a:lnTo>
                  <a:lnTo>
                    <a:pt x="0" y="152400"/>
                  </a:lnTo>
                  <a:lnTo>
                    <a:pt x="0" y="316750"/>
                  </a:lnTo>
                  <a:lnTo>
                    <a:pt x="2381" y="404856"/>
                  </a:lnTo>
                  <a:lnTo>
                    <a:pt x="19050" y="450100"/>
                  </a:lnTo>
                  <a:lnTo>
                    <a:pt x="64293" y="466769"/>
                  </a:lnTo>
                  <a:lnTo>
                    <a:pt x="152400" y="469150"/>
                  </a:lnTo>
                  <a:lnTo>
                    <a:pt x="818984" y="469150"/>
                  </a:lnTo>
                  <a:lnTo>
                    <a:pt x="907091" y="466769"/>
                  </a:lnTo>
                  <a:lnTo>
                    <a:pt x="952334" y="450100"/>
                  </a:lnTo>
                  <a:lnTo>
                    <a:pt x="969003" y="404856"/>
                  </a:lnTo>
                  <a:lnTo>
                    <a:pt x="971384" y="316750"/>
                  </a:lnTo>
                  <a:lnTo>
                    <a:pt x="971384" y="152400"/>
                  </a:lnTo>
                  <a:lnTo>
                    <a:pt x="969003" y="64293"/>
                  </a:lnTo>
                  <a:lnTo>
                    <a:pt x="952334" y="19050"/>
                  </a:lnTo>
                  <a:lnTo>
                    <a:pt x="907091" y="2381"/>
                  </a:lnTo>
                  <a:lnTo>
                    <a:pt x="818984" y="0"/>
                  </a:lnTo>
                  <a:close/>
                </a:path>
              </a:pathLst>
            </a:custGeom>
            <a:solidFill>
              <a:srgbClr val="70A6D2"/>
            </a:solidFill>
          </p:spPr>
          <p:txBody>
            <a:bodyPr wrap="square" lIns="0" tIns="0" rIns="0" bIns="0" rtlCol="0"/>
            <a:lstStyle/>
            <a:p>
              <a:endParaRPr/>
            </a:p>
          </p:txBody>
        </p:sp>
      </p:grpSp>
      <p:sp>
        <p:nvSpPr>
          <p:cNvPr id="59" name="object 59"/>
          <p:cNvSpPr txBox="1"/>
          <p:nvPr/>
        </p:nvSpPr>
        <p:spPr>
          <a:xfrm>
            <a:off x="3679120" y="7639846"/>
            <a:ext cx="17081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K1</a:t>
            </a:r>
            <a:endParaRPr sz="1000">
              <a:latin typeface="Malgun Gothic"/>
              <a:cs typeface="Malgun Gothic"/>
            </a:endParaRPr>
          </a:p>
        </p:txBody>
      </p:sp>
      <p:sp>
        <p:nvSpPr>
          <p:cNvPr id="60" name="object 60"/>
          <p:cNvSpPr txBox="1"/>
          <p:nvPr/>
        </p:nvSpPr>
        <p:spPr>
          <a:xfrm>
            <a:off x="4164814" y="7639846"/>
            <a:ext cx="17081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K2</a:t>
            </a:r>
            <a:endParaRPr sz="1000">
              <a:latin typeface="Malgun Gothic"/>
              <a:cs typeface="Malgun Gothic"/>
            </a:endParaRPr>
          </a:p>
        </p:txBody>
      </p:sp>
      <p:sp>
        <p:nvSpPr>
          <p:cNvPr id="61" name="object 61"/>
          <p:cNvSpPr/>
          <p:nvPr/>
        </p:nvSpPr>
        <p:spPr>
          <a:xfrm>
            <a:off x="4589025" y="8432282"/>
            <a:ext cx="971550" cy="469265"/>
          </a:xfrm>
          <a:custGeom>
            <a:avLst/>
            <a:gdLst/>
            <a:ahLst/>
            <a:cxnLst/>
            <a:rect l="l" t="t" r="r" b="b"/>
            <a:pathLst>
              <a:path w="971550" h="469265">
                <a:moveTo>
                  <a:pt x="818984" y="0"/>
                </a:moveTo>
                <a:lnTo>
                  <a:pt x="152400" y="0"/>
                </a:lnTo>
                <a:lnTo>
                  <a:pt x="64293" y="2381"/>
                </a:lnTo>
                <a:lnTo>
                  <a:pt x="19050" y="19050"/>
                </a:lnTo>
                <a:lnTo>
                  <a:pt x="2381" y="64293"/>
                </a:lnTo>
                <a:lnTo>
                  <a:pt x="0" y="152400"/>
                </a:lnTo>
                <a:lnTo>
                  <a:pt x="0" y="316750"/>
                </a:lnTo>
                <a:lnTo>
                  <a:pt x="2381" y="404856"/>
                </a:lnTo>
                <a:lnTo>
                  <a:pt x="19050" y="450100"/>
                </a:lnTo>
                <a:lnTo>
                  <a:pt x="64293" y="466769"/>
                </a:lnTo>
                <a:lnTo>
                  <a:pt x="152400" y="469150"/>
                </a:lnTo>
                <a:lnTo>
                  <a:pt x="818984" y="469150"/>
                </a:lnTo>
                <a:lnTo>
                  <a:pt x="907091" y="466769"/>
                </a:lnTo>
                <a:lnTo>
                  <a:pt x="952334" y="450100"/>
                </a:lnTo>
                <a:lnTo>
                  <a:pt x="969003" y="404856"/>
                </a:lnTo>
                <a:lnTo>
                  <a:pt x="971384" y="316750"/>
                </a:lnTo>
                <a:lnTo>
                  <a:pt x="971384" y="152400"/>
                </a:lnTo>
                <a:lnTo>
                  <a:pt x="969003" y="64293"/>
                </a:lnTo>
                <a:lnTo>
                  <a:pt x="952334" y="19050"/>
                </a:lnTo>
                <a:lnTo>
                  <a:pt x="907091" y="2381"/>
                </a:lnTo>
                <a:lnTo>
                  <a:pt x="818984" y="0"/>
                </a:lnTo>
                <a:close/>
              </a:path>
            </a:pathLst>
          </a:custGeom>
          <a:solidFill>
            <a:srgbClr val="9EB8D3"/>
          </a:solidFill>
        </p:spPr>
        <p:txBody>
          <a:bodyPr wrap="square" lIns="0" tIns="0" rIns="0" bIns="0" rtlCol="0"/>
          <a:lstStyle/>
          <a:p>
            <a:endParaRPr/>
          </a:p>
        </p:txBody>
      </p:sp>
      <p:sp>
        <p:nvSpPr>
          <p:cNvPr id="62" name="object 62"/>
          <p:cNvSpPr txBox="1"/>
          <p:nvPr/>
        </p:nvSpPr>
        <p:spPr>
          <a:xfrm>
            <a:off x="4884404" y="8586264"/>
            <a:ext cx="37465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Malgun Gothic"/>
                <a:cs typeface="Malgun Gothic"/>
              </a:rPr>
              <a:t>1.0-</a:t>
            </a:r>
            <a:r>
              <a:rPr sz="900" spc="-25" dirty="0">
                <a:solidFill>
                  <a:srgbClr val="231F20"/>
                </a:solidFill>
                <a:latin typeface="Malgun Gothic"/>
                <a:cs typeface="Malgun Gothic"/>
              </a:rPr>
              <a:t>1.5</a:t>
            </a:r>
            <a:endParaRPr sz="900">
              <a:latin typeface="Malgun Gothic"/>
              <a:cs typeface="Malgun Gothic"/>
            </a:endParaRPr>
          </a:p>
        </p:txBody>
      </p:sp>
      <p:sp>
        <p:nvSpPr>
          <p:cNvPr id="63" name="object 63"/>
          <p:cNvSpPr/>
          <p:nvPr/>
        </p:nvSpPr>
        <p:spPr>
          <a:xfrm>
            <a:off x="4589025" y="8901178"/>
            <a:ext cx="1928495" cy="469265"/>
          </a:xfrm>
          <a:custGeom>
            <a:avLst/>
            <a:gdLst/>
            <a:ahLst/>
            <a:cxnLst/>
            <a:rect l="l" t="t" r="r" b="b"/>
            <a:pathLst>
              <a:path w="1928495" h="469265">
                <a:moveTo>
                  <a:pt x="1775714" y="0"/>
                </a:moveTo>
                <a:lnTo>
                  <a:pt x="152400" y="0"/>
                </a:lnTo>
                <a:lnTo>
                  <a:pt x="64293" y="2381"/>
                </a:lnTo>
                <a:lnTo>
                  <a:pt x="19050" y="19050"/>
                </a:lnTo>
                <a:lnTo>
                  <a:pt x="2381" y="64293"/>
                </a:lnTo>
                <a:lnTo>
                  <a:pt x="0" y="152400"/>
                </a:lnTo>
                <a:lnTo>
                  <a:pt x="0" y="316750"/>
                </a:lnTo>
                <a:lnTo>
                  <a:pt x="2381" y="404856"/>
                </a:lnTo>
                <a:lnTo>
                  <a:pt x="19050" y="450100"/>
                </a:lnTo>
                <a:lnTo>
                  <a:pt x="64293" y="466769"/>
                </a:lnTo>
                <a:lnTo>
                  <a:pt x="152400" y="469150"/>
                </a:lnTo>
                <a:lnTo>
                  <a:pt x="1775714" y="469150"/>
                </a:lnTo>
                <a:lnTo>
                  <a:pt x="1863820" y="466769"/>
                </a:lnTo>
                <a:lnTo>
                  <a:pt x="1909064" y="450100"/>
                </a:lnTo>
                <a:lnTo>
                  <a:pt x="1925732" y="404856"/>
                </a:lnTo>
                <a:lnTo>
                  <a:pt x="1928114" y="316750"/>
                </a:lnTo>
                <a:lnTo>
                  <a:pt x="1928114" y="152400"/>
                </a:lnTo>
                <a:lnTo>
                  <a:pt x="1925732" y="64293"/>
                </a:lnTo>
                <a:lnTo>
                  <a:pt x="1909064" y="19050"/>
                </a:lnTo>
                <a:lnTo>
                  <a:pt x="1863820" y="2381"/>
                </a:lnTo>
                <a:lnTo>
                  <a:pt x="1775714" y="0"/>
                </a:lnTo>
                <a:close/>
              </a:path>
            </a:pathLst>
          </a:custGeom>
          <a:solidFill>
            <a:srgbClr val="E0EAEE"/>
          </a:solidFill>
        </p:spPr>
        <p:txBody>
          <a:bodyPr wrap="square" lIns="0" tIns="0" rIns="0" bIns="0" rtlCol="0"/>
          <a:lstStyle/>
          <a:p>
            <a:endParaRPr/>
          </a:p>
        </p:txBody>
      </p:sp>
      <p:sp>
        <p:nvSpPr>
          <p:cNvPr id="64" name="object 64"/>
          <p:cNvSpPr txBox="1"/>
          <p:nvPr/>
        </p:nvSpPr>
        <p:spPr>
          <a:xfrm>
            <a:off x="5478619" y="9086543"/>
            <a:ext cx="16383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A1</a:t>
            </a:r>
            <a:endParaRPr sz="900">
              <a:latin typeface="Malgun Gothic"/>
              <a:cs typeface="Malgun Gothic"/>
            </a:endParaRPr>
          </a:p>
        </p:txBody>
      </p:sp>
      <p:sp>
        <p:nvSpPr>
          <p:cNvPr id="65" name="object 65"/>
          <p:cNvSpPr/>
          <p:nvPr/>
        </p:nvSpPr>
        <p:spPr>
          <a:xfrm>
            <a:off x="3521433" y="7978623"/>
            <a:ext cx="971550" cy="469265"/>
          </a:xfrm>
          <a:custGeom>
            <a:avLst/>
            <a:gdLst/>
            <a:ahLst/>
            <a:cxnLst/>
            <a:rect l="l" t="t" r="r" b="b"/>
            <a:pathLst>
              <a:path w="971550" h="469265">
                <a:moveTo>
                  <a:pt x="818984" y="0"/>
                </a:moveTo>
                <a:lnTo>
                  <a:pt x="152400" y="0"/>
                </a:lnTo>
                <a:lnTo>
                  <a:pt x="64293" y="2381"/>
                </a:lnTo>
                <a:lnTo>
                  <a:pt x="19050" y="19050"/>
                </a:lnTo>
                <a:lnTo>
                  <a:pt x="2381" y="64293"/>
                </a:lnTo>
                <a:lnTo>
                  <a:pt x="0" y="152400"/>
                </a:lnTo>
                <a:lnTo>
                  <a:pt x="0" y="316750"/>
                </a:lnTo>
                <a:lnTo>
                  <a:pt x="2381" y="404856"/>
                </a:lnTo>
                <a:lnTo>
                  <a:pt x="19050" y="450100"/>
                </a:lnTo>
                <a:lnTo>
                  <a:pt x="64293" y="466769"/>
                </a:lnTo>
                <a:lnTo>
                  <a:pt x="152400" y="469150"/>
                </a:lnTo>
                <a:lnTo>
                  <a:pt x="818984" y="469150"/>
                </a:lnTo>
                <a:lnTo>
                  <a:pt x="907091" y="466769"/>
                </a:lnTo>
                <a:lnTo>
                  <a:pt x="952334" y="450100"/>
                </a:lnTo>
                <a:lnTo>
                  <a:pt x="969003" y="404856"/>
                </a:lnTo>
                <a:lnTo>
                  <a:pt x="971384" y="316750"/>
                </a:lnTo>
                <a:lnTo>
                  <a:pt x="971384" y="152400"/>
                </a:lnTo>
                <a:lnTo>
                  <a:pt x="969003" y="64293"/>
                </a:lnTo>
                <a:lnTo>
                  <a:pt x="952334" y="19050"/>
                </a:lnTo>
                <a:lnTo>
                  <a:pt x="907091" y="2381"/>
                </a:lnTo>
                <a:lnTo>
                  <a:pt x="818984" y="0"/>
                </a:lnTo>
                <a:close/>
              </a:path>
            </a:pathLst>
          </a:custGeom>
          <a:solidFill>
            <a:srgbClr val="CCCCFD"/>
          </a:solidFill>
        </p:spPr>
        <p:txBody>
          <a:bodyPr wrap="square" lIns="0" tIns="0" rIns="0" bIns="0" rtlCol="0"/>
          <a:lstStyle/>
          <a:p>
            <a:endParaRPr/>
          </a:p>
        </p:txBody>
      </p:sp>
      <p:sp>
        <p:nvSpPr>
          <p:cNvPr id="66" name="object 66"/>
          <p:cNvSpPr txBox="1"/>
          <p:nvPr/>
        </p:nvSpPr>
        <p:spPr>
          <a:xfrm>
            <a:off x="3545122" y="8106952"/>
            <a:ext cx="9042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Malgun Gothic"/>
                <a:cs typeface="Malgun Gothic"/>
              </a:rPr>
              <a:t>ESL-K1</a:t>
            </a:r>
            <a:r>
              <a:rPr sz="1000" spc="375" dirty="0">
                <a:solidFill>
                  <a:srgbClr val="231F20"/>
                </a:solidFill>
                <a:latin typeface="Malgun Gothic"/>
                <a:cs typeface="Malgun Gothic"/>
              </a:rPr>
              <a:t> </a:t>
            </a:r>
            <a:r>
              <a:rPr sz="1000" dirty="0">
                <a:solidFill>
                  <a:srgbClr val="231F20"/>
                </a:solidFill>
                <a:latin typeface="Malgun Gothic"/>
                <a:cs typeface="Malgun Gothic"/>
              </a:rPr>
              <a:t>ESL-</a:t>
            </a:r>
            <a:r>
              <a:rPr sz="1000" spc="-25" dirty="0">
                <a:solidFill>
                  <a:srgbClr val="231F20"/>
                </a:solidFill>
                <a:latin typeface="Malgun Gothic"/>
                <a:cs typeface="Malgun Gothic"/>
              </a:rPr>
              <a:t>K2</a:t>
            </a:r>
            <a:endParaRPr sz="1000">
              <a:latin typeface="Malgun Gothic"/>
              <a:cs typeface="Malgun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47235" y="10311365"/>
            <a:ext cx="237807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sp>
        <p:nvSpPr>
          <p:cNvPr id="3" name="object 3"/>
          <p:cNvSpPr/>
          <p:nvPr/>
        </p:nvSpPr>
        <p:spPr>
          <a:xfrm>
            <a:off x="5351702" y="10342802"/>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sp>
        <p:nvSpPr>
          <p:cNvPr id="4" name="object 4"/>
          <p:cNvSpPr/>
          <p:nvPr/>
        </p:nvSpPr>
        <p:spPr>
          <a:xfrm>
            <a:off x="0" y="7011917"/>
            <a:ext cx="6229985" cy="2957195"/>
          </a:xfrm>
          <a:custGeom>
            <a:avLst/>
            <a:gdLst/>
            <a:ahLst/>
            <a:cxnLst/>
            <a:rect l="l" t="t" r="r" b="b"/>
            <a:pathLst>
              <a:path w="6229985" h="2957195">
                <a:moveTo>
                  <a:pt x="0" y="2956902"/>
                </a:moveTo>
                <a:lnTo>
                  <a:pt x="6077458" y="2956902"/>
                </a:lnTo>
                <a:lnTo>
                  <a:pt x="6165564" y="2954521"/>
                </a:lnTo>
                <a:lnTo>
                  <a:pt x="6210808" y="2937852"/>
                </a:lnTo>
                <a:lnTo>
                  <a:pt x="6227476" y="2892609"/>
                </a:lnTo>
                <a:lnTo>
                  <a:pt x="6229858" y="2804502"/>
                </a:lnTo>
                <a:lnTo>
                  <a:pt x="6229858" y="152400"/>
                </a:lnTo>
                <a:lnTo>
                  <a:pt x="6227476" y="64293"/>
                </a:lnTo>
                <a:lnTo>
                  <a:pt x="6210808" y="19050"/>
                </a:lnTo>
                <a:lnTo>
                  <a:pt x="6165564" y="2381"/>
                </a:lnTo>
                <a:lnTo>
                  <a:pt x="6077458" y="0"/>
                </a:lnTo>
                <a:lnTo>
                  <a:pt x="0" y="0"/>
                </a:lnTo>
              </a:path>
            </a:pathLst>
          </a:custGeom>
          <a:ln w="12700">
            <a:solidFill>
              <a:srgbClr val="9EB8D3"/>
            </a:solidFill>
          </a:ln>
        </p:spPr>
        <p:txBody>
          <a:bodyPr wrap="square" lIns="0" tIns="0" rIns="0" bIns="0" rtlCol="0"/>
          <a:lstStyle/>
          <a:p>
            <a:endParaRPr/>
          </a:p>
        </p:txBody>
      </p:sp>
      <p:grpSp>
        <p:nvGrpSpPr>
          <p:cNvPr id="5" name="object 5"/>
          <p:cNvGrpSpPr/>
          <p:nvPr/>
        </p:nvGrpSpPr>
        <p:grpSpPr>
          <a:xfrm>
            <a:off x="0" y="-6349"/>
            <a:ext cx="7560309" cy="1478280"/>
            <a:chOff x="0" y="-6349"/>
            <a:chExt cx="7560309" cy="1478280"/>
          </a:xfrm>
        </p:grpSpPr>
        <p:sp>
          <p:nvSpPr>
            <p:cNvPr id="6" name="object 6"/>
            <p:cNvSpPr/>
            <p:nvPr/>
          </p:nvSpPr>
          <p:spPr>
            <a:xfrm>
              <a:off x="0" y="0"/>
              <a:ext cx="7560309" cy="1465580"/>
            </a:xfrm>
            <a:custGeom>
              <a:avLst/>
              <a:gdLst/>
              <a:ahLst/>
              <a:cxnLst/>
              <a:rect l="l" t="t" r="r" b="b"/>
              <a:pathLst>
                <a:path w="7560309" h="1465580">
                  <a:moveTo>
                    <a:pt x="7559992" y="0"/>
                  </a:moveTo>
                  <a:lnTo>
                    <a:pt x="0" y="0"/>
                  </a:lnTo>
                  <a:lnTo>
                    <a:pt x="0" y="1465237"/>
                  </a:lnTo>
                  <a:lnTo>
                    <a:pt x="7559992" y="1465237"/>
                  </a:lnTo>
                  <a:lnTo>
                    <a:pt x="7559992" y="0"/>
                  </a:lnTo>
                  <a:close/>
                </a:path>
              </a:pathLst>
            </a:custGeom>
            <a:solidFill>
              <a:srgbClr val="334679"/>
            </a:solidFill>
          </p:spPr>
          <p:txBody>
            <a:bodyPr wrap="square" lIns="0" tIns="0" rIns="0" bIns="0" rtlCol="0"/>
            <a:lstStyle/>
            <a:p>
              <a:endParaRPr/>
            </a:p>
          </p:txBody>
        </p:sp>
        <p:sp>
          <p:nvSpPr>
            <p:cNvPr id="7" name="object 7"/>
            <p:cNvSpPr/>
            <p:nvPr/>
          </p:nvSpPr>
          <p:spPr>
            <a:xfrm>
              <a:off x="0" y="-6350"/>
              <a:ext cx="7560309" cy="1478280"/>
            </a:xfrm>
            <a:custGeom>
              <a:avLst/>
              <a:gdLst/>
              <a:ahLst/>
              <a:cxnLst/>
              <a:rect l="l" t="t" r="r" b="b"/>
              <a:pathLst>
                <a:path w="7560309" h="1478280">
                  <a:moveTo>
                    <a:pt x="7560005" y="1465237"/>
                  </a:moveTo>
                  <a:lnTo>
                    <a:pt x="0" y="1465237"/>
                  </a:lnTo>
                  <a:lnTo>
                    <a:pt x="0" y="1477937"/>
                  </a:lnTo>
                  <a:lnTo>
                    <a:pt x="7560005" y="1477937"/>
                  </a:lnTo>
                  <a:lnTo>
                    <a:pt x="7560005" y="1465237"/>
                  </a:lnTo>
                  <a:close/>
                </a:path>
                <a:path w="7560309" h="1478280">
                  <a:moveTo>
                    <a:pt x="7560005" y="0"/>
                  </a:moveTo>
                  <a:lnTo>
                    <a:pt x="0" y="0"/>
                  </a:lnTo>
                  <a:lnTo>
                    <a:pt x="0" y="12700"/>
                  </a:lnTo>
                  <a:lnTo>
                    <a:pt x="7560005" y="12700"/>
                  </a:lnTo>
                  <a:lnTo>
                    <a:pt x="7560005" y="0"/>
                  </a:lnTo>
                  <a:close/>
                </a:path>
              </a:pathLst>
            </a:custGeom>
            <a:solidFill>
              <a:srgbClr val="C5E2FC"/>
            </a:solidFill>
          </p:spPr>
          <p:txBody>
            <a:bodyPr wrap="square" lIns="0" tIns="0" rIns="0" bIns="0" rtlCol="0"/>
            <a:lstStyle/>
            <a:p>
              <a:endParaRPr/>
            </a:p>
          </p:txBody>
        </p:sp>
      </p:grpSp>
      <p:grpSp>
        <p:nvGrpSpPr>
          <p:cNvPr id="8" name="object 8"/>
          <p:cNvGrpSpPr/>
          <p:nvPr/>
        </p:nvGrpSpPr>
        <p:grpSpPr>
          <a:xfrm>
            <a:off x="-6350" y="5354332"/>
            <a:ext cx="7566659" cy="1478280"/>
            <a:chOff x="-6350" y="5354332"/>
            <a:chExt cx="7566659" cy="1478280"/>
          </a:xfrm>
        </p:grpSpPr>
        <p:sp>
          <p:nvSpPr>
            <p:cNvPr id="9" name="object 9"/>
            <p:cNvSpPr/>
            <p:nvPr/>
          </p:nvSpPr>
          <p:spPr>
            <a:xfrm>
              <a:off x="0" y="5360682"/>
              <a:ext cx="4835525" cy="1465580"/>
            </a:xfrm>
            <a:custGeom>
              <a:avLst/>
              <a:gdLst/>
              <a:ahLst/>
              <a:cxnLst/>
              <a:rect l="l" t="t" r="r" b="b"/>
              <a:pathLst>
                <a:path w="4835525" h="1465579">
                  <a:moveTo>
                    <a:pt x="4835080" y="0"/>
                  </a:moveTo>
                  <a:lnTo>
                    <a:pt x="0" y="0"/>
                  </a:lnTo>
                  <a:lnTo>
                    <a:pt x="0" y="1465237"/>
                  </a:lnTo>
                  <a:lnTo>
                    <a:pt x="4835080" y="1465237"/>
                  </a:lnTo>
                  <a:lnTo>
                    <a:pt x="4835080" y="0"/>
                  </a:lnTo>
                  <a:close/>
                </a:path>
              </a:pathLst>
            </a:custGeom>
            <a:solidFill>
              <a:srgbClr val="92DAF3"/>
            </a:solidFill>
          </p:spPr>
          <p:txBody>
            <a:bodyPr wrap="square" lIns="0" tIns="0" rIns="0" bIns="0" rtlCol="0"/>
            <a:lstStyle/>
            <a:p>
              <a:endParaRPr/>
            </a:p>
          </p:txBody>
        </p:sp>
        <p:sp>
          <p:nvSpPr>
            <p:cNvPr id="10" name="object 10"/>
            <p:cNvSpPr/>
            <p:nvPr/>
          </p:nvSpPr>
          <p:spPr>
            <a:xfrm>
              <a:off x="0" y="5360682"/>
              <a:ext cx="4835525" cy="1465580"/>
            </a:xfrm>
            <a:custGeom>
              <a:avLst/>
              <a:gdLst/>
              <a:ahLst/>
              <a:cxnLst/>
              <a:rect l="l" t="t" r="r" b="b"/>
              <a:pathLst>
                <a:path w="4835525" h="1465579">
                  <a:moveTo>
                    <a:pt x="0" y="1465237"/>
                  </a:moveTo>
                  <a:lnTo>
                    <a:pt x="4835093" y="1465237"/>
                  </a:lnTo>
                  <a:lnTo>
                    <a:pt x="4835093" y="0"/>
                  </a:lnTo>
                  <a:lnTo>
                    <a:pt x="0" y="0"/>
                  </a:lnTo>
                </a:path>
              </a:pathLst>
            </a:custGeom>
            <a:ln w="12700">
              <a:solidFill>
                <a:srgbClr val="C5E2FC"/>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1597469" y="5363616"/>
              <a:ext cx="5962523" cy="1462303"/>
            </a:xfrm>
            <a:prstGeom prst="rect">
              <a:avLst/>
            </a:prstGeom>
          </p:spPr>
        </p:pic>
      </p:grpSp>
      <p:sp>
        <p:nvSpPr>
          <p:cNvPr id="12" name="object 12"/>
          <p:cNvSpPr/>
          <p:nvPr/>
        </p:nvSpPr>
        <p:spPr>
          <a:xfrm>
            <a:off x="0" y="2385657"/>
            <a:ext cx="7560309" cy="1416685"/>
          </a:xfrm>
          <a:custGeom>
            <a:avLst/>
            <a:gdLst/>
            <a:ahLst/>
            <a:cxnLst/>
            <a:rect l="l" t="t" r="r" b="b"/>
            <a:pathLst>
              <a:path w="7560309" h="1416685">
                <a:moveTo>
                  <a:pt x="7559992" y="0"/>
                </a:moveTo>
                <a:lnTo>
                  <a:pt x="0" y="0"/>
                </a:lnTo>
                <a:lnTo>
                  <a:pt x="0" y="1416075"/>
                </a:lnTo>
                <a:lnTo>
                  <a:pt x="7559992" y="1416075"/>
                </a:lnTo>
                <a:lnTo>
                  <a:pt x="7559992" y="0"/>
                </a:lnTo>
                <a:close/>
              </a:path>
            </a:pathLst>
          </a:custGeom>
          <a:solidFill>
            <a:srgbClr val="C5E2FC"/>
          </a:solidFill>
        </p:spPr>
        <p:txBody>
          <a:bodyPr wrap="square" lIns="0" tIns="0" rIns="0" bIns="0" rtlCol="0"/>
          <a:lstStyle/>
          <a:p>
            <a:endParaRPr/>
          </a:p>
        </p:txBody>
      </p:sp>
      <p:sp>
        <p:nvSpPr>
          <p:cNvPr id="13" name="object 13"/>
          <p:cNvSpPr txBox="1"/>
          <p:nvPr/>
        </p:nvSpPr>
        <p:spPr>
          <a:xfrm>
            <a:off x="276956" y="2688761"/>
            <a:ext cx="1690370" cy="716543"/>
          </a:xfrm>
          <a:prstGeom prst="rect">
            <a:avLst/>
          </a:prstGeom>
        </p:spPr>
        <p:txBody>
          <a:bodyPr vert="horz" wrap="square" lIns="0" tIns="10160" rIns="0" bIns="0" rtlCol="0">
            <a:spAutoFit/>
          </a:bodyPr>
          <a:lstStyle/>
          <a:p>
            <a:pPr marL="12700" marR="5080" algn="just">
              <a:lnSpc>
                <a:spcPct val="101899"/>
              </a:lnSpc>
              <a:spcBef>
                <a:spcPts val="80"/>
              </a:spcBef>
            </a:pPr>
            <a:r>
              <a:rPr lang="ja-JP" altLang="en-US" sz="900" dirty="0" smtClean="0">
                <a:solidFill>
                  <a:srgbClr val="231F20"/>
                </a:solidFill>
                <a:latin typeface="Malgun Gothic Semilight"/>
                <a:cs typeface="Malgun Gothic Semilight"/>
              </a:rPr>
              <a:t>アメリカの教科書を使って様々なトピックを議論することで基礎から上級者までの、スピーキング、リーディング、語彙の広がりなどを学びます</a:t>
            </a:r>
            <a:endParaRPr sz="900" dirty="0">
              <a:latin typeface="Malgun Gothic Semilight"/>
              <a:cs typeface="Malgun Gothic Semilight"/>
            </a:endParaRPr>
          </a:p>
        </p:txBody>
      </p:sp>
      <p:sp>
        <p:nvSpPr>
          <p:cNvPr id="14" name="object 14"/>
          <p:cNvSpPr txBox="1"/>
          <p:nvPr/>
        </p:nvSpPr>
        <p:spPr>
          <a:xfrm>
            <a:off x="334772" y="4193799"/>
            <a:ext cx="1690370" cy="292772"/>
          </a:xfrm>
          <a:prstGeom prst="rect">
            <a:avLst/>
          </a:prstGeom>
        </p:spPr>
        <p:txBody>
          <a:bodyPr vert="horz" wrap="square" lIns="0" tIns="10160" rIns="0" bIns="0" rtlCol="0">
            <a:spAutoFit/>
          </a:bodyPr>
          <a:lstStyle/>
          <a:p>
            <a:pPr marL="12700" marR="5080">
              <a:lnSpc>
                <a:spcPct val="101899"/>
              </a:lnSpc>
              <a:spcBef>
                <a:spcPts val="80"/>
              </a:spcBef>
            </a:pPr>
            <a:r>
              <a:rPr lang="ja-JP" altLang="en-US" sz="900" spc="-10" dirty="0" smtClean="0">
                <a:solidFill>
                  <a:srgbClr val="231F20"/>
                </a:solidFill>
                <a:latin typeface="Malgun Gothic Semilight"/>
                <a:cs typeface="Malgun Gothic Semilight"/>
              </a:rPr>
              <a:t>英語を学ぶ</a:t>
            </a:r>
            <a:r>
              <a:rPr lang="en-US" altLang="ja-JP" sz="900" spc="-10" dirty="0" smtClean="0">
                <a:solidFill>
                  <a:srgbClr val="231F20"/>
                </a:solidFill>
                <a:latin typeface="Malgun Gothic Semilight"/>
                <a:cs typeface="Malgun Gothic Semilight"/>
              </a:rPr>
              <a:t>7</a:t>
            </a:r>
            <a:r>
              <a:rPr lang="ja-JP" altLang="en-US" sz="900" spc="-10" dirty="0" smtClean="0">
                <a:solidFill>
                  <a:srgbClr val="231F20"/>
                </a:solidFill>
                <a:latin typeface="Malgun Gothic Semilight"/>
                <a:cs typeface="Malgun Gothic Semilight"/>
              </a:rPr>
              <a:t>歳から</a:t>
            </a:r>
            <a:r>
              <a:rPr lang="en-US" altLang="ja-JP" sz="900" spc="-10" dirty="0" smtClean="0">
                <a:solidFill>
                  <a:srgbClr val="231F20"/>
                </a:solidFill>
                <a:latin typeface="Malgun Gothic Semilight"/>
                <a:cs typeface="Malgun Gothic Semilight"/>
              </a:rPr>
              <a:t>14</a:t>
            </a:r>
            <a:r>
              <a:rPr lang="ja-JP" altLang="en-US" sz="900" spc="-10" dirty="0" smtClean="0">
                <a:solidFill>
                  <a:srgbClr val="231F20"/>
                </a:solidFill>
                <a:latin typeface="Malgun Gothic Semilight"/>
                <a:cs typeface="Malgun Gothic Semilight"/>
              </a:rPr>
              <a:t>歳までの義務教育に準する生徒</a:t>
            </a:r>
            <a:endParaRPr lang="ja-JP" altLang="en-US" sz="900" spc="-10" dirty="0">
              <a:solidFill>
                <a:srgbClr val="231F20"/>
              </a:solidFill>
              <a:latin typeface="Malgun Gothic Semilight"/>
              <a:cs typeface="Malgun Gothic Semilight"/>
            </a:endParaRPr>
          </a:p>
        </p:txBody>
      </p:sp>
      <p:sp>
        <p:nvSpPr>
          <p:cNvPr id="15" name="object 15"/>
          <p:cNvSpPr txBox="1"/>
          <p:nvPr/>
        </p:nvSpPr>
        <p:spPr>
          <a:xfrm>
            <a:off x="3956189" y="1707594"/>
            <a:ext cx="1384935" cy="500137"/>
          </a:xfrm>
          <a:prstGeom prst="rect">
            <a:avLst/>
          </a:prstGeom>
        </p:spPr>
        <p:txBody>
          <a:bodyPr vert="horz" wrap="square" lIns="0" tIns="12700" rIns="0" bIns="0" rtlCol="0">
            <a:spAutoFit/>
          </a:bodyPr>
          <a:lstStyle/>
          <a:p>
            <a:pPr algn="ctr">
              <a:lnSpc>
                <a:spcPts val="1860"/>
              </a:lnSpc>
              <a:spcBef>
                <a:spcPts val="100"/>
              </a:spcBef>
            </a:pPr>
            <a:r>
              <a:rPr sz="1600" b="1" spc="-10" dirty="0">
                <a:solidFill>
                  <a:srgbClr val="231F20"/>
                </a:solidFill>
                <a:latin typeface="Malgun Gothic"/>
                <a:cs typeface="Malgun Gothic"/>
              </a:rPr>
              <a:t>IELTS</a:t>
            </a:r>
            <a:endParaRPr sz="1600" dirty="0">
              <a:latin typeface="Malgun Gothic"/>
              <a:cs typeface="Malgun Gothic"/>
            </a:endParaRPr>
          </a:p>
          <a:p>
            <a:pPr algn="ctr">
              <a:lnSpc>
                <a:spcPts val="1860"/>
              </a:lnSpc>
            </a:pPr>
            <a:r>
              <a:rPr sz="1200" b="1" spc="-10" dirty="0" smtClean="0">
                <a:solidFill>
                  <a:srgbClr val="231F20"/>
                </a:solidFill>
                <a:latin typeface="Malgun Gothic"/>
                <a:cs typeface="Malgun Gothic"/>
              </a:rPr>
              <a:t>(</a:t>
            </a:r>
            <a:r>
              <a:rPr lang="ja-JP" altLang="en-US" sz="1200" b="1" spc="-10" dirty="0">
                <a:solidFill>
                  <a:srgbClr val="231F20"/>
                </a:solidFill>
                <a:latin typeface="Malgun Gothic"/>
                <a:cs typeface="Malgun Gothic"/>
              </a:rPr>
              <a:t>ジュニア</a:t>
            </a:r>
            <a:r>
              <a:rPr sz="1200" b="1" spc="-10" dirty="0" smtClean="0">
                <a:solidFill>
                  <a:srgbClr val="231F20"/>
                </a:solidFill>
                <a:latin typeface="Malgun Gothic"/>
                <a:cs typeface="Malgun Gothic"/>
              </a:rPr>
              <a:t>/</a:t>
            </a:r>
            <a:r>
              <a:rPr lang="ja-JP" altLang="en-US" sz="1200" b="1" spc="-10" dirty="0" smtClean="0">
                <a:solidFill>
                  <a:srgbClr val="231F20"/>
                </a:solidFill>
                <a:latin typeface="Malgun Gothic"/>
                <a:cs typeface="Malgun Gothic"/>
              </a:rPr>
              <a:t>アダルト</a:t>
            </a:r>
            <a:r>
              <a:rPr sz="1200" b="1" spc="-10" dirty="0" smtClean="0">
                <a:solidFill>
                  <a:srgbClr val="231F20"/>
                </a:solidFill>
                <a:latin typeface="Malgun Gothic"/>
                <a:cs typeface="Malgun Gothic"/>
              </a:rPr>
              <a:t>)</a:t>
            </a:r>
            <a:endParaRPr sz="1200" dirty="0">
              <a:latin typeface="Malgun Gothic"/>
              <a:cs typeface="Malgun Gothic"/>
            </a:endParaRPr>
          </a:p>
        </p:txBody>
      </p:sp>
      <p:sp>
        <p:nvSpPr>
          <p:cNvPr id="16" name="object 16"/>
          <p:cNvSpPr txBox="1">
            <a:spLocks noGrp="1"/>
          </p:cNvSpPr>
          <p:nvPr>
            <p:ph type="title"/>
          </p:nvPr>
        </p:nvSpPr>
        <p:spPr>
          <a:xfrm>
            <a:off x="429068" y="255026"/>
            <a:ext cx="3531870" cy="1722120"/>
          </a:xfrm>
          <a:prstGeom prst="rect">
            <a:avLst/>
          </a:prstGeom>
        </p:spPr>
        <p:txBody>
          <a:bodyPr vert="horz" wrap="square" lIns="0" tIns="437515" rIns="0" bIns="0" rtlCol="0">
            <a:spAutoFit/>
          </a:bodyPr>
          <a:lstStyle/>
          <a:p>
            <a:pPr marL="12700">
              <a:lnSpc>
                <a:spcPct val="100000"/>
              </a:lnSpc>
              <a:spcBef>
                <a:spcPts val="3445"/>
              </a:spcBef>
            </a:pPr>
            <a:endParaRPr sz="6000" dirty="0">
              <a:latin typeface="Malgun Gothic"/>
              <a:cs typeface="Malgun Gothic"/>
            </a:endParaRPr>
          </a:p>
          <a:p>
            <a:pPr marL="106680">
              <a:lnSpc>
                <a:spcPct val="100000"/>
              </a:lnSpc>
              <a:spcBef>
                <a:spcPts val="890"/>
              </a:spcBef>
              <a:tabLst>
                <a:tab pos="2009775" algn="l"/>
              </a:tabLst>
            </a:pPr>
            <a:r>
              <a:rPr sz="1600" b="1" dirty="0">
                <a:latin typeface="Malgun Gothic"/>
                <a:cs typeface="Malgun Gothic"/>
              </a:rPr>
              <a:t>ESL</a:t>
            </a:r>
            <a:r>
              <a:rPr sz="1600" b="1" spc="-10" dirty="0">
                <a:latin typeface="Malgun Gothic"/>
                <a:cs typeface="Malgun Gothic"/>
              </a:rPr>
              <a:t> </a:t>
            </a:r>
            <a:r>
              <a:rPr lang="ja-JP" altLang="en-US" sz="1600" b="1" spc="-10" dirty="0"/>
              <a:t>ジュニア</a:t>
            </a:r>
            <a:r>
              <a:rPr sz="1600" b="1" dirty="0">
                <a:latin typeface="Malgun Gothic"/>
                <a:cs typeface="Malgun Gothic"/>
              </a:rPr>
              <a:t>	ESL</a:t>
            </a:r>
            <a:r>
              <a:rPr sz="1600" b="1" spc="-10" dirty="0">
                <a:latin typeface="Malgun Gothic"/>
                <a:cs typeface="Malgun Gothic"/>
              </a:rPr>
              <a:t> </a:t>
            </a:r>
            <a:r>
              <a:rPr lang="ja-JP" altLang="en-US" sz="1600" b="1" spc="-20" dirty="0"/>
              <a:t>アダルト</a:t>
            </a:r>
            <a:endParaRPr sz="1600" dirty="0">
              <a:latin typeface="Malgun Gothic"/>
              <a:cs typeface="Malgun Gothic"/>
            </a:endParaRPr>
          </a:p>
        </p:txBody>
      </p:sp>
      <p:sp>
        <p:nvSpPr>
          <p:cNvPr id="17" name="object 17"/>
          <p:cNvSpPr txBox="1"/>
          <p:nvPr/>
        </p:nvSpPr>
        <p:spPr>
          <a:xfrm>
            <a:off x="4018404" y="2690702"/>
            <a:ext cx="1365250" cy="454659"/>
          </a:xfrm>
          <a:prstGeom prst="rect">
            <a:avLst/>
          </a:prstGeom>
        </p:spPr>
        <p:txBody>
          <a:bodyPr vert="horz" wrap="square" lIns="0" tIns="3810" rIns="0" bIns="0" rtlCol="0">
            <a:spAutoFit/>
          </a:bodyPr>
          <a:lstStyle/>
          <a:p>
            <a:pPr marL="12700" marR="5080" algn="just">
              <a:lnSpc>
                <a:spcPct val="106500"/>
              </a:lnSpc>
              <a:spcBef>
                <a:spcPts val="30"/>
              </a:spcBef>
            </a:pPr>
            <a:r>
              <a:rPr lang="ja-JP" altLang="en-US" sz="900" dirty="0" smtClean="0">
                <a:solidFill>
                  <a:srgbClr val="231F20"/>
                </a:solidFill>
                <a:latin typeface="Malgun Gothic Semilight"/>
                <a:cs typeface="Malgun Gothic Semilight"/>
              </a:rPr>
              <a:t>大学レベルの英語を使用し、理解する能力を評価する</a:t>
            </a:r>
            <a:endParaRPr lang="ja-JP" altLang="en-US" sz="900" dirty="0">
              <a:solidFill>
                <a:srgbClr val="231F20"/>
              </a:solidFill>
              <a:latin typeface="Malgun Gothic Semilight"/>
              <a:cs typeface="Malgun Gothic Semilight"/>
            </a:endParaRPr>
          </a:p>
        </p:txBody>
      </p:sp>
      <p:sp>
        <p:nvSpPr>
          <p:cNvPr id="18" name="object 18"/>
          <p:cNvSpPr txBox="1"/>
          <p:nvPr/>
        </p:nvSpPr>
        <p:spPr>
          <a:xfrm>
            <a:off x="3874982" y="3951683"/>
            <a:ext cx="1598295" cy="575286"/>
          </a:xfrm>
          <a:prstGeom prst="rect">
            <a:avLst/>
          </a:prstGeom>
        </p:spPr>
        <p:txBody>
          <a:bodyPr vert="horz" wrap="square" lIns="0" tIns="10160" rIns="0" bIns="0" rtlCol="0">
            <a:spAutoFit/>
          </a:bodyPr>
          <a:lstStyle/>
          <a:p>
            <a:pPr marL="12700" marR="5080" algn="just">
              <a:lnSpc>
                <a:spcPct val="101899"/>
              </a:lnSpc>
              <a:spcBef>
                <a:spcPts val="80"/>
              </a:spcBef>
            </a:pPr>
            <a:r>
              <a:rPr lang="ja-JP" altLang="en-US" sz="900" dirty="0" smtClean="0">
                <a:solidFill>
                  <a:srgbClr val="231F20"/>
                </a:solidFill>
                <a:latin typeface="Malgun Gothic Semilight"/>
                <a:cs typeface="Malgun Gothic Semilight"/>
              </a:rPr>
              <a:t>英国、オーストラリア、ニュージーランド、米国、カナダ</a:t>
            </a:r>
            <a:r>
              <a:rPr lang="ja-JP" altLang="en-US" sz="900" dirty="0" smtClean="0">
                <a:solidFill>
                  <a:srgbClr val="231F20"/>
                </a:solidFill>
                <a:latin typeface="Malgun Gothic Semilight"/>
                <a:cs typeface="Malgun Gothic Semilight"/>
              </a:rPr>
              <a:t>の大</a:t>
            </a:r>
            <a:r>
              <a:rPr lang="ja-JP" altLang="en-US" sz="900" dirty="0" smtClean="0">
                <a:solidFill>
                  <a:srgbClr val="231F20"/>
                </a:solidFill>
                <a:latin typeface="Malgun Gothic Semilight"/>
                <a:cs typeface="Malgun Gothic Semilight"/>
              </a:rPr>
              <a:t>学入学に必要な英語試験の準備が必要な方</a:t>
            </a:r>
            <a:endParaRPr lang="ja-JP" altLang="en-US" sz="900" dirty="0">
              <a:solidFill>
                <a:srgbClr val="231F20"/>
              </a:solidFill>
              <a:latin typeface="Malgun Gothic Semilight"/>
              <a:cs typeface="Malgun Gothic Semilight"/>
            </a:endParaRPr>
          </a:p>
        </p:txBody>
      </p:sp>
      <p:sp>
        <p:nvSpPr>
          <p:cNvPr id="19" name="object 19"/>
          <p:cNvSpPr txBox="1"/>
          <p:nvPr/>
        </p:nvSpPr>
        <p:spPr>
          <a:xfrm>
            <a:off x="5799781" y="1707594"/>
            <a:ext cx="1443714" cy="441146"/>
          </a:xfrm>
          <a:prstGeom prst="rect">
            <a:avLst/>
          </a:prstGeom>
        </p:spPr>
        <p:txBody>
          <a:bodyPr vert="horz" wrap="square" lIns="0" tIns="12700" rIns="0" bIns="0" rtlCol="0">
            <a:spAutoFit/>
          </a:bodyPr>
          <a:lstStyle/>
          <a:p>
            <a:pPr marL="12700">
              <a:lnSpc>
                <a:spcPct val="100000"/>
              </a:lnSpc>
              <a:spcBef>
                <a:spcPts val="100"/>
              </a:spcBef>
            </a:pPr>
            <a:r>
              <a:rPr lang="ja-JP" altLang="en-US" sz="1600" b="1" spc="-20" dirty="0" smtClean="0">
                <a:solidFill>
                  <a:srgbClr val="231F20"/>
                </a:solidFill>
                <a:latin typeface="Malgun Gothic"/>
                <a:cs typeface="Malgun Gothic"/>
              </a:rPr>
              <a:t>　　</a:t>
            </a:r>
            <a:r>
              <a:rPr sz="1600" b="1" spc="-20" dirty="0" smtClean="0">
                <a:solidFill>
                  <a:srgbClr val="231F20"/>
                </a:solidFill>
                <a:latin typeface="Malgun Gothic"/>
                <a:cs typeface="Malgun Gothic"/>
              </a:rPr>
              <a:t>CEFR</a:t>
            </a:r>
            <a:endParaRPr lang="en-US" sz="1600" b="1" spc="-20" dirty="0" smtClean="0">
              <a:solidFill>
                <a:srgbClr val="231F20"/>
              </a:solidFill>
              <a:latin typeface="Malgun Gothic"/>
              <a:cs typeface="Malgun Gothic"/>
            </a:endParaRPr>
          </a:p>
          <a:p>
            <a:pPr marL="12700">
              <a:lnSpc>
                <a:spcPct val="100000"/>
              </a:lnSpc>
              <a:spcBef>
                <a:spcPts val="100"/>
              </a:spcBef>
            </a:pPr>
            <a:r>
              <a:rPr lang="ja-JP" altLang="en-US" sz="1100" b="1" spc="-20" dirty="0" smtClean="0">
                <a:solidFill>
                  <a:srgbClr val="231F20"/>
                </a:solidFill>
                <a:latin typeface="Malgun Gothic"/>
                <a:cs typeface="Malgun Gothic"/>
              </a:rPr>
              <a:t>（評価の為の指標）</a:t>
            </a:r>
            <a:endParaRPr sz="1100" dirty="0">
              <a:latin typeface="Malgun Gothic"/>
              <a:cs typeface="Malgun Gothic"/>
            </a:endParaRPr>
          </a:p>
        </p:txBody>
      </p:sp>
      <p:sp>
        <p:nvSpPr>
          <p:cNvPr id="20" name="object 20"/>
          <p:cNvSpPr txBox="1"/>
          <p:nvPr/>
        </p:nvSpPr>
        <p:spPr>
          <a:xfrm>
            <a:off x="5670075" y="2626760"/>
            <a:ext cx="1618615" cy="999056"/>
          </a:xfrm>
          <a:prstGeom prst="rect">
            <a:avLst/>
          </a:prstGeom>
        </p:spPr>
        <p:txBody>
          <a:bodyPr vert="horz" wrap="square" lIns="0" tIns="10160" rIns="0" bIns="0" rtlCol="0">
            <a:spAutoFit/>
          </a:bodyPr>
          <a:lstStyle/>
          <a:p>
            <a:pPr marL="12700" marR="133350">
              <a:lnSpc>
                <a:spcPct val="101899"/>
              </a:lnSpc>
              <a:spcBef>
                <a:spcPts val="80"/>
              </a:spcBef>
            </a:pPr>
            <a:r>
              <a:rPr lang="ja-JP" altLang="en-US" sz="900" spc="-35" dirty="0" smtClean="0">
                <a:solidFill>
                  <a:srgbClr val="231F20"/>
                </a:solidFill>
                <a:latin typeface="Malgun Gothic Semilight"/>
                <a:cs typeface="Malgun Gothic Semilight"/>
              </a:rPr>
              <a:t>ヨーロッパ言語共通参照枠（</a:t>
            </a:r>
            <a:r>
              <a:rPr lang="en-US" altLang="ja-JP" sz="900" spc="-35" dirty="0" smtClean="0">
                <a:solidFill>
                  <a:srgbClr val="231F20"/>
                </a:solidFill>
                <a:latin typeface="Malgun Gothic Semilight"/>
                <a:cs typeface="Malgun Gothic Semilight"/>
              </a:rPr>
              <a:t>CEFR)</a:t>
            </a:r>
            <a:r>
              <a:rPr lang="ja-JP" altLang="en-US" sz="900" spc="-35" dirty="0" smtClean="0">
                <a:solidFill>
                  <a:srgbClr val="231F20"/>
                </a:solidFill>
                <a:latin typeface="Malgun Gothic Semilight"/>
                <a:cs typeface="Malgun Gothic Semilight"/>
              </a:rPr>
              <a:t>は、言語能力を記述するための国際的な評価基準です。</a:t>
            </a:r>
            <a:r>
              <a:rPr lang="ja-JP" altLang="en-US" sz="900" dirty="0" smtClean="0">
                <a:solidFill>
                  <a:srgbClr val="231F20"/>
                </a:solidFill>
                <a:latin typeface="Malgun Gothic Semilight"/>
                <a:cs typeface="Malgun Gothic Semilight"/>
              </a:rPr>
              <a:t>初級者向けの</a:t>
            </a:r>
            <a:r>
              <a:rPr lang="en-US" altLang="ja-JP" sz="900" dirty="0" smtClean="0">
                <a:solidFill>
                  <a:srgbClr val="231F20"/>
                </a:solidFill>
                <a:latin typeface="Malgun Gothic Semilight"/>
                <a:cs typeface="Malgun Gothic Semilight"/>
              </a:rPr>
              <a:t>A1</a:t>
            </a:r>
            <a:r>
              <a:rPr lang="ja-JP" altLang="en-US" sz="900" dirty="0" smtClean="0">
                <a:solidFill>
                  <a:srgbClr val="231F20"/>
                </a:solidFill>
                <a:latin typeface="Malgun Gothic Semilight"/>
                <a:cs typeface="Malgun Gothic Semilight"/>
              </a:rPr>
              <a:t>から</a:t>
            </a:r>
            <a:r>
              <a:rPr lang="en-US" altLang="ja-JP" sz="900" dirty="0" smtClean="0">
                <a:solidFill>
                  <a:srgbClr val="231F20"/>
                </a:solidFill>
                <a:latin typeface="Malgun Gothic Semilight"/>
                <a:cs typeface="Malgun Gothic Semilight"/>
              </a:rPr>
              <a:t>C2</a:t>
            </a:r>
            <a:r>
              <a:rPr lang="ja-JP" altLang="en-US" sz="900" dirty="0" smtClean="0">
                <a:solidFill>
                  <a:srgbClr val="231F20"/>
                </a:solidFill>
                <a:latin typeface="Malgun Gothic Semilight"/>
                <a:cs typeface="Malgun Gothic Semilight"/>
              </a:rPr>
              <a:t>までの</a:t>
            </a:r>
            <a:r>
              <a:rPr lang="en-US" altLang="ja-JP" sz="900" dirty="0" smtClean="0">
                <a:solidFill>
                  <a:srgbClr val="231F20"/>
                </a:solidFill>
                <a:latin typeface="Malgun Gothic Semilight"/>
                <a:cs typeface="Malgun Gothic Semilight"/>
              </a:rPr>
              <a:t>6</a:t>
            </a:r>
            <a:r>
              <a:rPr lang="ja-JP" altLang="en-US" sz="900" dirty="0" smtClean="0">
                <a:solidFill>
                  <a:srgbClr val="231F20"/>
                </a:solidFill>
                <a:latin typeface="Malgun Gothic Semilight"/>
                <a:cs typeface="Malgun Gothic Semilight"/>
              </a:rPr>
              <a:t>段階で言語能力マスターした人のことをを説明しています</a:t>
            </a:r>
            <a:r>
              <a:rPr lang="ja-JP" altLang="en-US" sz="900" dirty="0">
                <a:latin typeface="Malgun Gothic Semilight"/>
                <a:cs typeface="Malgun Gothic Semilight"/>
              </a:rPr>
              <a:t>。</a:t>
            </a:r>
            <a:endParaRPr lang="ja-JP" altLang="en-US" sz="900" dirty="0" smtClean="0">
              <a:solidFill>
                <a:srgbClr val="231F20"/>
              </a:solidFill>
              <a:latin typeface="Malgun Gothic Semilight"/>
              <a:cs typeface="Malgun Gothic Semilight"/>
            </a:endParaRPr>
          </a:p>
        </p:txBody>
      </p:sp>
      <p:sp>
        <p:nvSpPr>
          <p:cNvPr id="21" name="object 21"/>
          <p:cNvSpPr txBox="1"/>
          <p:nvPr/>
        </p:nvSpPr>
        <p:spPr>
          <a:xfrm>
            <a:off x="5624880" y="3874837"/>
            <a:ext cx="1590675" cy="935256"/>
          </a:xfrm>
          <a:prstGeom prst="rect">
            <a:avLst/>
          </a:prstGeom>
        </p:spPr>
        <p:txBody>
          <a:bodyPr vert="horz" wrap="square" lIns="0" tIns="6985" rIns="0" bIns="0" rtlCol="0">
            <a:spAutoFit/>
          </a:bodyPr>
          <a:lstStyle/>
          <a:p>
            <a:pPr marL="12700" marR="5080" algn="just">
              <a:lnSpc>
                <a:spcPct val="103699"/>
              </a:lnSpc>
              <a:spcBef>
                <a:spcPts val="55"/>
              </a:spcBef>
            </a:pPr>
            <a:r>
              <a:rPr lang="ja-JP" altLang="en-US" sz="1000" spc="-10" dirty="0" smtClean="0">
                <a:solidFill>
                  <a:srgbClr val="231F20"/>
                </a:solidFill>
                <a:latin typeface="Malgun Gothic Semilight"/>
                <a:cs typeface="Malgun Gothic Semilight"/>
              </a:rPr>
              <a:t>これは教育プログラムではありません。これは、英語能力のための標準的なツールにすぎません。</a:t>
            </a:r>
            <a:r>
              <a:rPr lang="en-US" altLang="ja-JP" sz="900" dirty="0" smtClean="0">
                <a:solidFill>
                  <a:srgbClr val="231F20"/>
                </a:solidFill>
                <a:latin typeface="Malgun Gothic Semilight"/>
                <a:cs typeface="Malgun Gothic Semilight"/>
              </a:rPr>
              <a:t>ELSA</a:t>
            </a:r>
            <a:r>
              <a:rPr lang="ja-JP" altLang="en-US" sz="900" dirty="0" smtClean="0">
                <a:solidFill>
                  <a:srgbClr val="231F20"/>
                </a:solidFill>
                <a:latin typeface="Malgun Gothic Semilight"/>
                <a:cs typeface="Malgun Gothic Semilight"/>
              </a:rPr>
              <a:t>は、成人向け</a:t>
            </a:r>
            <a:r>
              <a:rPr lang="en-US" altLang="ja-JP" sz="900" dirty="0" smtClean="0">
                <a:solidFill>
                  <a:srgbClr val="231F20"/>
                </a:solidFill>
                <a:latin typeface="Malgun Gothic Semilight"/>
                <a:cs typeface="Malgun Gothic Semilight"/>
              </a:rPr>
              <a:t>ESL</a:t>
            </a:r>
            <a:r>
              <a:rPr lang="ja-JP" altLang="en-US" sz="900" dirty="0" smtClean="0">
                <a:solidFill>
                  <a:srgbClr val="231F20"/>
                </a:solidFill>
                <a:latin typeface="Malgun Gothic Semilight"/>
                <a:cs typeface="Malgun Gothic Semilight"/>
              </a:rPr>
              <a:t>コースの平準化に</a:t>
            </a:r>
            <a:r>
              <a:rPr lang="en-US" altLang="ja-JP" sz="900" dirty="0" smtClean="0">
                <a:solidFill>
                  <a:srgbClr val="231F20"/>
                </a:solidFill>
                <a:latin typeface="Malgun Gothic Semilight"/>
                <a:cs typeface="Malgun Gothic Semilight"/>
              </a:rPr>
              <a:t>CEFR</a:t>
            </a:r>
            <a:r>
              <a:rPr lang="ja-JP" altLang="en-US" sz="900" dirty="0" smtClean="0">
                <a:solidFill>
                  <a:srgbClr val="231F20"/>
                </a:solidFill>
                <a:latin typeface="Malgun Gothic Semilight"/>
                <a:cs typeface="Malgun Gothic Semilight"/>
              </a:rPr>
              <a:t>を使用しています。</a:t>
            </a:r>
          </a:p>
        </p:txBody>
      </p:sp>
      <p:sp>
        <p:nvSpPr>
          <p:cNvPr id="22" name="object 22"/>
          <p:cNvSpPr txBox="1"/>
          <p:nvPr/>
        </p:nvSpPr>
        <p:spPr>
          <a:xfrm>
            <a:off x="2170027" y="2690702"/>
            <a:ext cx="1590675" cy="581660"/>
          </a:xfrm>
          <a:prstGeom prst="rect">
            <a:avLst/>
          </a:prstGeom>
        </p:spPr>
        <p:txBody>
          <a:bodyPr vert="horz" wrap="square" lIns="0" tIns="10160" rIns="0" bIns="0" rtlCol="0">
            <a:spAutoFit/>
          </a:bodyPr>
          <a:lstStyle/>
          <a:p>
            <a:pPr marL="12700" marR="5080" algn="just">
              <a:lnSpc>
                <a:spcPct val="101899"/>
              </a:lnSpc>
              <a:spcBef>
                <a:spcPts val="80"/>
              </a:spcBef>
            </a:pPr>
            <a:r>
              <a:rPr lang="ja-JP" altLang="en-US" sz="900" dirty="0" smtClean="0">
                <a:solidFill>
                  <a:srgbClr val="231F20"/>
                </a:solidFill>
                <a:latin typeface="Malgun Gothic Semilight"/>
                <a:cs typeface="Malgun Gothic Semilight"/>
              </a:rPr>
              <a:t>コミュニケーションの</a:t>
            </a:r>
            <a:r>
              <a:rPr lang="en-US" altLang="ja-JP" sz="900" dirty="0" smtClean="0">
                <a:solidFill>
                  <a:srgbClr val="231F20"/>
                </a:solidFill>
                <a:latin typeface="Malgun Gothic Semilight"/>
                <a:cs typeface="Malgun Gothic Semilight"/>
              </a:rPr>
              <a:t>4</a:t>
            </a:r>
            <a:r>
              <a:rPr lang="ja-JP" altLang="en-US" sz="900" dirty="0" smtClean="0">
                <a:solidFill>
                  <a:srgbClr val="231F20"/>
                </a:solidFill>
                <a:latin typeface="Malgun Gothic Semilight"/>
                <a:cs typeface="Malgun Gothic Semilight"/>
              </a:rPr>
              <a:t>つの幅広い範囲</a:t>
            </a:r>
            <a:r>
              <a:rPr lang="en-US" altLang="ja-JP" sz="900" dirty="0" smtClean="0">
                <a:solidFill>
                  <a:srgbClr val="231F20"/>
                </a:solidFill>
                <a:latin typeface="Malgun Gothic Semilight"/>
                <a:cs typeface="Malgun Gothic Semilight"/>
              </a:rPr>
              <a:t>(</a:t>
            </a:r>
            <a:r>
              <a:rPr lang="ja-JP" altLang="en-US" sz="900" dirty="0" smtClean="0">
                <a:solidFill>
                  <a:srgbClr val="231F20"/>
                </a:solidFill>
                <a:latin typeface="Malgun Gothic Semilight"/>
                <a:cs typeface="Malgun Gothic Semilight"/>
              </a:rPr>
              <a:t>スピーキング、リスニング、ライティング、リーディング</a:t>
            </a:r>
            <a:r>
              <a:rPr lang="en-US" altLang="ja-JP" sz="900" dirty="0" smtClean="0">
                <a:solidFill>
                  <a:srgbClr val="231F20"/>
                </a:solidFill>
                <a:latin typeface="Malgun Gothic Semilight"/>
                <a:cs typeface="Malgun Gothic Semilight"/>
              </a:rPr>
              <a:t>)</a:t>
            </a:r>
            <a:r>
              <a:rPr lang="ja-JP" altLang="en-US" sz="900" dirty="0" smtClean="0">
                <a:solidFill>
                  <a:srgbClr val="231F20"/>
                </a:solidFill>
                <a:latin typeface="Malgun Gothic Semilight"/>
                <a:cs typeface="Malgun Gothic Semilight"/>
              </a:rPr>
              <a:t>を詳しく学ぶ</a:t>
            </a:r>
            <a:endParaRPr lang="ja-JP" altLang="en-US" sz="900" dirty="0">
              <a:solidFill>
                <a:srgbClr val="231F20"/>
              </a:solidFill>
              <a:latin typeface="Malgun Gothic Semilight"/>
              <a:cs typeface="Malgun Gothic Semilight"/>
            </a:endParaRPr>
          </a:p>
        </p:txBody>
      </p:sp>
      <p:sp>
        <p:nvSpPr>
          <p:cNvPr id="23" name="object 23"/>
          <p:cNvSpPr txBox="1"/>
          <p:nvPr/>
        </p:nvSpPr>
        <p:spPr>
          <a:xfrm>
            <a:off x="2170027" y="4177961"/>
            <a:ext cx="1589405" cy="151516"/>
          </a:xfrm>
          <a:prstGeom prst="rect">
            <a:avLst/>
          </a:prstGeom>
        </p:spPr>
        <p:txBody>
          <a:bodyPr vert="horz" wrap="square" lIns="0" tIns="10160" rIns="0" bIns="0" rtlCol="0">
            <a:spAutoFit/>
          </a:bodyPr>
          <a:lstStyle/>
          <a:p>
            <a:pPr marL="12700" marR="5080">
              <a:lnSpc>
                <a:spcPct val="101899"/>
              </a:lnSpc>
              <a:spcBef>
                <a:spcPts val="80"/>
              </a:spcBef>
            </a:pPr>
            <a:r>
              <a:rPr lang="ja-JP" altLang="en-US" sz="900" dirty="0">
                <a:solidFill>
                  <a:srgbClr val="231F20"/>
                </a:solidFill>
                <a:latin typeface="Malgun Gothic Semilight"/>
                <a:cs typeface="Malgun Gothic Semilight"/>
              </a:rPr>
              <a:t>英語を学</a:t>
            </a:r>
            <a:r>
              <a:rPr lang="ja-JP" altLang="en-US" sz="900" dirty="0" smtClean="0">
                <a:solidFill>
                  <a:srgbClr val="231F20"/>
                </a:solidFill>
                <a:latin typeface="Malgun Gothic Semilight"/>
                <a:cs typeface="Malgun Gothic Semilight"/>
              </a:rPr>
              <a:t>ぶ</a:t>
            </a:r>
            <a:r>
              <a:rPr lang="en-US" altLang="ja-JP" sz="900" dirty="0" smtClean="0">
                <a:solidFill>
                  <a:srgbClr val="231F20"/>
                </a:solidFill>
                <a:latin typeface="Malgun Gothic Semilight"/>
                <a:cs typeface="Malgun Gothic Semilight"/>
              </a:rPr>
              <a:t>15</a:t>
            </a:r>
            <a:r>
              <a:rPr lang="ja-JP" altLang="en-US" sz="900" dirty="0" smtClean="0">
                <a:solidFill>
                  <a:srgbClr val="231F20"/>
                </a:solidFill>
                <a:latin typeface="Malgun Gothic Semilight"/>
                <a:cs typeface="Malgun Gothic Semilight"/>
              </a:rPr>
              <a:t>歳以上の生徒</a:t>
            </a:r>
            <a:endParaRPr sz="900" dirty="0">
              <a:latin typeface="Malgun Gothic Semilight"/>
              <a:cs typeface="Malgun Gothic Semilight"/>
            </a:endParaRPr>
          </a:p>
        </p:txBody>
      </p:sp>
      <p:sp>
        <p:nvSpPr>
          <p:cNvPr id="24" name="object 24"/>
          <p:cNvSpPr txBox="1"/>
          <p:nvPr/>
        </p:nvSpPr>
        <p:spPr>
          <a:xfrm>
            <a:off x="69777" y="7122547"/>
            <a:ext cx="1984375" cy="228268"/>
          </a:xfrm>
          <a:prstGeom prst="rect">
            <a:avLst/>
          </a:prstGeom>
        </p:spPr>
        <p:txBody>
          <a:bodyPr vert="horz" wrap="square" lIns="0" tIns="12700" rIns="0" bIns="0" rtlCol="0">
            <a:spAutoFit/>
          </a:bodyPr>
          <a:lstStyle/>
          <a:p>
            <a:pPr marL="12700" algn="ctr">
              <a:lnSpc>
                <a:spcPct val="100000"/>
              </a:lnSpc>
              <a:spcBef>
                <a:spcPts val="100"/>
              </a:spcBef>
            </a:pPr>
            <a:r>
              <a:rPr lang="ja-JP" altLang="en-US" sz="1400" b="1" dirty="0">
                <a:solidFill>
                  <a:srgbClr val="231F20"/>
                </a:solidFill>
                <a:latin typeface="Malgun Gothic"/>
                <a:cs typeface="Malgun Gothic"/>
              </a:rPr>
              <a:t>中学生</a:t>
            </a:r>
            <a:endParaRPr sz="1400" dirty="0">
              <a:latin typeface="Malgun Gothic"/>
              <a:cs typeface="Malgun Gothic"/>
            </a:endParaRPr>
          </a:p>
        </p:txBody>
      </p:sp>
      <p:grpSp>
        <p:nvGrpSpPr>
          <p:cNvPr id="25" name="object 25"/>
          <p:cNvGrpSpPr/>
          <p:nvPr/>
        </p:nvGrpSpPr>
        <p:grpSpPr>
          <a:xfrm>
            <a:off x="3779998" y="12"/>
            <a:ext cx="3780154" cy="1181735"/>
            <a:chOff x="3779998" y="12"/>
            <a:chExt cx="3780154" cy="1181735"/>
          </a:xfrm>
        </p:grpSpPr>
        <p:pic>
          <p:nvPicPr>
            <p:cNvPr id="26" name="object 26"/>
            <p:cNvPicPr/>
            <p:nvPr/>
          </p:nvPicPr>
          <p:blipFill>
            <a:blip r:embed="rId4" cstate="print"/>
            <a:stretch>
              <a:fillRect/>
            </a:stretch>
          </p:blipFill>
          <p:spPr>
            <a:xfrm>
              <a:off x="7552944" y="12"/>
              <a:ext cx="7048" cy="739717"/>
            </a:xfrm>
            <a:prstGeom prst="rect">
              <a:avLst/>
            </a:prstGeom>
          </p:spPr>
        </p:pic>
        <p:pic>
          <p:nvPicPr>
            <p:cNvPr id="27" name="object 27"/>
            <p:cNvPicPr/>
            <p:nvPr/>
          </p:nvPicPr>
          <p:blipFill>
            <a:blip r:embed="rId5" cstate="print"/>
            <a:stretch>
              <a:fillRect/>
            </a:stretch>
          </p:blipFill>
          <p:spPr>
            <a:xfrm>
              <a:off x="5799780" y="10821"/>
              <a:ext cx="1131371" cy="1131371"/>
            </a:xfrm>
            <a:prstGeom prst="rect">
              <a:avLst/>
            </a:prstGeom>
          </p:spPr>
        </p:pic>
        <p:sp>
          <p:nvSpPr>
            <p:cNvPr id="28" name="object 28"/>
            <p:cNvSpPr/>
            <p:nvPr/>
          </p:nvSpPr>
          <p:spPr>
            <a:xfrm>
              <a:off x="3779998" y="1156081"/>
              <a:ext cx="3780154" cy="25400"/>
            </a:xfrm>
            <a:custGeom>
              <a:avLst/>
              <a:gdLst/>
              <a:ahLst/>
              <a:cxnLst/>
              <a:rect l="l" t="t" r="r" b="b"/>
              <a:pathLst>
                <a:path w="3780154" h="25400">
                  <a:moveTo>
                    <a:pt x="0" y="25400"/>
                  </a:moveTo>
                  <a:lnTo>
                    <a:pt x="3780006" y="25400"/>
                  </a:lnTo>
                  <a:lnTo>
                    <a:pt x="3780006" y="0"/>
                  </a:lnTo>
                  <a:lnTo>
                    <a:pt x="0" y="0"/>
                  </a:lnTo>
                  <a:lnTo>
                    <a:pt x="0" y="25400"/>
                  </a:lnTo>
                  <a:close/>
                </a:path>
              </a:pathLst>
            </a:custGeom>
            <a:solidFill>
              <a:srgbClr val="FFFFFF"/>
            </a:solidFill>
          </p:spPr>
          <p:txBody>
            <a:bodyPr wrap="square" lIns="0" tIns="0" rIns="0" bIns="0" rtlCol="0"/>
            <a:lstStyle/>
            <a:p>
              <a:endParaRPr/>
            </a:p>
          </p:txBody>
        </p:sp>
      </p:grpSp>
      <p:sp>
        <p:nvSpPr>
          <p:cNvPr id="29" name="object 29"/>
          <p:cNvSpPr txBox="1"/>
          <p:nvPr/>
        </p:nvSpPr>
        <p:spPr>
          <a:xfrm>
            <a:off x="4994448" y="7151164"/>
            <a:ext cx="964565" cy="228268"/>
          </a:xfrm>
          <a:prstGeom prst="rect">
            <a:avLst/>
          </a:prstGeom>
        </p:spPr>
        <p:txBody>
          <a:bodyPr vert="horz" wrap="square" lIns="0" tIns="12700" rIns="0" bIns="0" rtlCol="0">
            <a:spAutoFit/>
          </a:bodyPr>
          <a:lstStyle/>
          <a:p>
            <a:pPr marL="12700" marR="5080">
              <a:lnSpc>
                <a:spcPct val="100000"/>
              </a:lnSpc>
              <a:spcBef>
                <a:spcPts val="100"/>
              </a:spcBef>
            </a:pPr>
            <a:r>
              <a:rPr lang="ja-JP" altLang="en-US" sz="1400" b="1" spc="-30" dirty="0">
                <a:solidFill>
                  <a:srgbClr val="5A778B"/>
                </a:solidFill>
                <a:latin typeface="Malgun Gothic"/>
                <a:cs typeface="Malgun Gothic"/>
              </a:rPr>
              <a:t>大学院</a:t>
            </a:r>
            <a:endParaRPr sz="1400" dirty="0">
              <a:latin typeface="Malgun Gothic"/>
              <a:cs typeface="Malgun Gothic"/>
            </a:endParaRPr>
          </a:p>
        </p:txBody>
      </p:sp>
      <p:sp>
        <p:nvSpPr>
          <p:cNvPr id="30" name="object 30"/>
          <p:cNvSpPr txBox="1"/>
          <p:nvPr/>
        </p:nvSpPr>
        <p:spPr>
          <a:xfrm>
            <a:off x="3586749" y="7159737"/>
            <a:ext cx="777240" cy="228268"/>
          </a:xfrm>
          <a:prstGeom prst="rect">
            <a:avLst/>
          </a:prstGeom>
        </p:spPr>
        <p:txBody>
          <a:bodyPr vert="horz" wrap="square" lIns="0" tIns="12700" rIns="0" bIns="0" rtlCol="0">
            <a:spAutoFit/>
          </a:bodyPr>
          <a:lstStyle/>
          <a:p>
            <a:pPr marL="12700">
              <a:lnSpc>
                <a:spcPct val="100000"/>
              </a:lnSpc>
              <a:spcBef>
                <a:spcPts val="100"/>
              </a:spcBef>
            </a:pPr>
            <a:r>
              <a:rPr lang="ja-JP" altLang="en-US" sz="1400" b="1" spc="-10" dirty="0">
                <a:solidFill>
                  <a:srgbClr val="5A778B"/>
                </a:solidFill>
                <a:latin typeface="Malgun Gothic"/>
                <a:cs typeface="Malgun Gothic"/>
              </a:rPr>
              <a:t>大学</a:t>
            </a:r>
            <a:endParaRPr sz="1400" dirty="0">
              <a:latin typeface="Malgun Gothic"/>
              <a:cs typeface="Malgun Gothic"/>
            </a:endParaRPr>
          </a:p>
        </p:txBody>
      </p:sp>
      <p:sp>
        <p:nvSpPr>
          <p:cNvPr id="31" name="object 31"/>
          <p:cNvSpPr txBox="1"/>
          <p:nvPr/>
        </p:nvSpPr>
        <p:spPr>
          <a:xfrm>
            <a:off x="1335319" y="8109888"/>
            <a:ext cx="233679"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A778B"/>
                </a:solidFill>
                <a:latin typeface="Malgun Gothic"/>
                <a:cs typeface="Malgun Gothic"/>
              </a:rPr>
              <a:t>N/A</a:t>
            </a:r>
            <a:endParaRPr sz="900">
              <a:latin typeface="Malgun Gothic"/>
              <a:cs typeface="Malgun Gothic"/>
            </a:endParaRPr>
          </a:p>
        </p:txBody>
      </p:sp>
      <p:sp>
        <p:nvSpPr>
          <p:cNvPr id="32" name="object 32"/>
          <p:cNvSpPr txBox="1"/>
          <p:nvPr/>
        </p:nvSpPr>
        <p:spPr>
          <a:xfrm>
            <a:off x="2511918" y="8109888"/>
            <a:ext cx="233679"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A778B"/>
                </a:solidFill>
                <a:latin typeface="Malgun Gothic"/>
                <a:cs typeface="Malgun Gothic"/>
              </a:rPr>
              <a:t>N/A</a:t>
            </a:r>
            <a:endParaRPr sz="900">
              <a:latin typeface="Malgun Gothic"/>
              <a:cs typeface="Malgun Gothic"/>
            </a:endParaRPr>
          </a:p>
        </p:txBody>
      </p:sp>
      <p:sp>
        <p:nvSpPr>
          <p:cNvPr id="33" name="object 33"/>
          <p:cNvSpPr txBox="1"/>
          <p:nvPr/>
        </p:nvSpPr>
        <p:spPr>
          <a:xfrm>
            <a:off x="3784725" y="8109888"/>
            <a:ext cx="233679"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A778B"/>
                </a:solidFill>
                <a:latin typeface="Malgun Gothic"/>
                <a:cs typeface="Malgun Gothic"/>
              </a:rPr>
              <a:t>N/A</a:t>
            </a:r>
            <a:endParaRPr sz="900">
              <a:latin typeface="Malgun Gothic"/>
              <a:cs typeface="Malgun Gothic"/>
            </a:endParaRPr>
          </a:p>
        </p:txBody>
      </p:sp>
      <p:sp>
        <p:nvSpPr>
          <p:cNvPr id="34" name="object 34"/>
          <p:cNvSpPr txBox="1"/>
          <p:nvPr/>
        </p:nvSpPr>
        <p:spPr>
          <a:xfrm>
            <a:off x="5215890" y="8091155"/>
            <a:ext cx="233679"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A778B"/>
                </a:solidFill>
                <a:latin typeface="Malgun Gothic"/>
                <a:cs typeface="Malgun Gothic"/>
              </a:rPr>
              <a:t>N/A</a:t>
            </a:r>
            <a:endParaRPr sz="900">
              <a:latin typeface="Malgun Gothic"/>
              <a:cs typeface="Malgun Gothic"/>
            </a:endParaRPr>
          </a:p>
        </p:txBody>
      </p:sp>
      <p:grpSp>
        <p:nvGrpSpPr>
          <p:cNvPr id="36" name="object 36"/>
          <p:cNvGrpSpPr/>
          <p:nvPr/>
        </p:nvGrpSpPr>
        <p:grpSpPr>
          <a:xfrm>
            <a:off x="81297" y="7493984"/>
            <a:ext cx="6022340" cy="2359660"/>
            <a:chOff x="81297" y="7493984"/>
            <a:chExt cx="6022340" cy="2359660"/>
          </a:xfrm>
        </p:grpSpPr>
        <p:sp>
          <p:nvSpPr>
            <p:cNvPr id="37" name="object 37"/>
            <p:cNvSpPr/>
            <p:nvPr/>
          </p:nvSpPr>
          <p:spPr>
            <a:xfrm>
              <a:off x="81297" y="7963133"/>
              <a:ext cx="971550" cy="469265"/>
            </a:xfrm>
            <a:custGeom>
              <a:avLst/>
              <a:gdLst/>
              <a:ahLst/>
              <a:cxnLst/>
              <a:rect l="l" t="t" r="r" b="b"/>
              <a:pathLst>
                <a:path w="971550" h="469265">
                  <a:moveTo>
                    <a:pt x="818984" y="0"/>
                  </a:moveTo>
                  <a:lnTo>
                    <a:pt x="152400" y="0"/>
                  </a:lnTo>
                  <a:lnTo>
                    <a:pt x="64293" y="2381"/>
                  </a:lnTo>
                  <a:lnTo>
                    <a:pt x="19050" y="19049"/>
                  </a:lnTo>
                  <a:lnTo>
                    <a:pt x="2381" y="64293"/>
                  </a:lnTo>
                  <a:lnTo>
                    <a:pt x="0" y="152399"/>
                  </a:lnTo>
                  <a:lnTo>
                    <a:pt x="0" y="316750"/>
                  </a:lnTo>
                  <a:lnTo>
                    <a:pt x="2381" y="404856"/>
                  </a:lnTo>
                  <a:lnTo>
                    <a:pt x="19050" y="450100"/>
                  </a:lnTo>
                  <a:lnTo>
                    <a:pt x="64293" y="466769"/>
                  </a:lnTo>
                  <a:lnTo>
                    <a:pt x="152400" y="469150"/>
                  </a:lnTo>
                  <a:lnTo>
                    <a:pt x="818984" y="469150"/>
                  </a:lnTo>
                  <a:lnTo>
                    <a:pt x="907091" y="466769"/>
                  </a:lnTo>
                  <a:lnTo>
                    <a:pt x="952334" y="450100"/>
                  </a:lnTo>
                  <a:lnTo>
                    <a:pt x="969003" y="404856"/>
                  </a:lnTo>
                  <a:lnTo>
                    <a:pt x="971384" y="316750"/>
                  </a:lnTo>
                  <a:lnTo>
                    <a:pt x="971384" y="152399"/>
                  </a:lnTo>
                  <a:lnTo>
                    <a:pt x="969003" y="64293"/>
                  </a:lnTo>
                  <a:lnTo>
                    <a:pt x="952334" y="19049"/>
                  </a:lnTo>
                  <a:lnTo>
                    <a:pt x="907091" y="2381"/>
                  </a:lnTo>
                  <a:lnTo>
                    <a:pt x="818984" y="0"/>
                  </a:lnTo>
                  <a:close/>
                </a:path>
              </a:pathLst>
            </a:custGeom>
            <a:solidFill>
              <a:srgbClr val="CCCCFD"/>
            </a:solidFill>
          </p:spPr>
          <p:txBody>
            <a:bodyPr wrap="square" lIns="0" tIns="0" rIns="0" bIns="0" rtlCol="0"/>
            <a:lstStyle/>
            <a:p>
              <a:endParaRPr/>
            </a:p>
          </p:txBody>
        </p:sp>
        <p:sp>
          <p:nvSpPr>
            <p:cNvPr id="38" name="object 38"/>
            <p:cNvSpPr/>
            <p:nvPr/>
          </p:nvSpPr>
          <p:spPr>
            <a:xfrm>
              <a:off x="81292" y="7493990"/>
              <a:ext cx="3014345" cy="485140"/>
            </a:xfrm>
            <a:custGeom>
              <a:avLst/>
              <a:gdLst/>
              <a:ahLst/>
              <a:cxnLst/>
              <a:rect l="l" t="t" r="r" b="b"/>
              <a:pathLst>
                <a:path w="3014345" h="485140">
                  <a:moveTo>
                    <a:pt x="1942782" y="152400"/>
                  </a:moveTo>
                  <a:lnTo>
                    <a:pt x="1940394" y="64287"/>
                  </a:lnTo>
                  <a:lnTo>
                    <a:pt x="1923732" y="19050"/>
                  </a:lnTo>
                  <a:lnTo>
                    <a:pt x="1878482" y="2374"/>
                  </a:lnTo>
                  <a:lnTo>
                    <a:pt x="1790382" y="0"/>
                  </a:lnTo>
                  <a:lnTo>
                    <a:pt x="152400" y="0"/>
                  </a:lnTo>
                  <a:lnTo>
                    <a:pt x="64287" y="2374"/>
                  </a:lnTo>
                  <a:lnTo>
                    <a:pt x="19050" y="19050"/>
                  </a:lnTo>
                  <a:lnTo>
                    <a:pt x="2374" y="64287"/>
                  </a:lnTo>
                  <a:lnTo>
                    <a:pt x="0" y="152400"/>
                  </a:lnTo>
                  <a:lnTo>
                    <a:pt x="0" y="316750"/>
                  </a:lnTo>
                  <a:lnTo>
                    <a:pt x="2374" y="404850"/>
                  </a:lnTo>
                  <a:lnTo>
                    <a:pt x="19050" y="450100"/>
                  </a:lnTo>
                  <a:lnTo>
                    <a:pt x="64287" y="466763"/>
                  </a:lnTo>
                  <a:lnTo>
                    <a:pt x="152400" y="469150"/>
                  </a:lnTo>
                  <a:lnTo>
                    <a:pt x="1790382" y="469150"/>
                  </a:lnTo>
                  <a:lnTo>
                    <a:pt x="1878482" y="466763"/>
                  </a:lnTo>
                  <a:lnTo>
                    <a:pt x="1923732" y="450100"/>
                  </a:lnTo>
                  <a:lnTo>
                    <a:pt x="1940394" y="404850"/>
                  </a:lnTo>
                  <a:lnTo>
                    <a:pt x="1942782" y="316750"/>
                  </a:lnTo>
                  <a:lnTo>
                    <a:pt x="1942782" y="152400"/>
                  </a:lnTo>
                  <a:close/>
                </a:path>
                <a:path w="3014345" h="485140">
                  <a:moveTo>
                    <a:pt x="3013875" y="167894"/>
                  </a:moveTo>
                  <a:lnTo>
                    <a:pt x="3011487" y="79794"/>
                  </a:lnTo>
                  <a:lnTo>
                    <a:pt x="2994825" y="34544"/>
                  </a:lnTo>
                  <a:lnTo>
                    <a:pt x="2949575" y="17881"/>
                  </a:lnTo>
                  <a:lnTo>
                    <a:pt x="2861475" y="15494"/>
                  </a:lnTo>
                  <a:lnTo>
                    <a:pt x="2194890" y="15494"/>
                  </a:lnTo>
                  <a:lnTo>
                    <a:pt x="2106777" y="17881"/>
                  </a:lnTo>
                  <a:lnTo>
                    <a:pt x="2061540" y="34544"/>
                  </a:lnTo>
                  <a:lnTo>
                    <a:pt x="2044865" y="79794"/>
                  </a:lnTo>
                  <a:lnTo>
                    <a:pt x="2042490" y="167894"/>
                  </a:lnTo>
                  <a:lnTo>
                    <a:pt x="2042490" y="332244"/>
                  </a:lnTo>
                  <a:lnTo>
                    <a:pt x="2044865" y="420357"/>
                  </a:lnTo>
                  <a:lnTo>
                    <a:pt x="2061540" y="465594"/>
                  </a:lnTo>
                  <a:lnTo>
                    <a:pt x="2106777" y="482269"/>
                  </a:lnTo>
                  <a:lnTo>
                    <a:pt x="2194890" y="484644"/>
                  </a:lnTo>
                  <a:lnTo>
                    <a:pt x="2861475" y="484644"/>
                  </a:lnTo>
                  <a:lnTo>
                    <a:pt x="2949575" y="482269"/>
                  </a:lnTo>
                  <a:lnTo>
                    <a:pt x="2994825" y="465594"/>
                  </a:lnTo>
                  <a:lnTo>
                    <a:pt x="3011487" y="420357"/>
                  </a:lnTo>
                  <a:lnTo>
                    <a:pt x="3013875" y="332244"/>
                  </a:lnTo>
                  <a:lnTo>
                    <a:pt x="3013875" y="167894"/>
                  </a:lnTo>
                  <a:close/>
                </a:path>
              </a:pathLst>
            </a:custGeom>
            <a:solidFill>
              <a:srgbClr val="70A6D2"/>
            </a:solidFill>
          </p:spPr>
          <p:txBody>
            <a:bodyPr wrap="square" lIns="0" tIns="0" rIns="0" bIns="0" rtlCol="0"/>
            <a:lstStyle/>
            <a:p>
              <a:endParaRPr/>
            </a:p>
          </p:txBody>
        </p:sp>
        <p:sp>
          <p:nvSpPr>
            <p:cNvPr id="39" name="object 39"/>
            <p:cNvSpPr/>
            <p:nvPr/>
          </p:nvSpPr>
          <p:spPr>
            <a:xfrm>
              <a:off x="81292" y="9375038"/>
              <a:ext cx="6022340" cy="478790"/>
            </a:xfrm>
            <a:custGeom>
              <a:avLst/>
              <a:gdLst/>
              <a:ahLst/>
              <a:cxnLst/>
              <a:rect l="l" t="t" r="r" b="b"/>
              <a:pathLst>
                <a:path w="6022340" h="478790">
                  <a:moveTo>
                    <a:pt x="3013875" y="156946"/>
                  </a:moveTo>
                  <a:lnTo>
                    <a:pt x="3011487" y="68846"/>
                  </a:lnTo>
                  <a:lnTo>
                    <a:pt x="2994825" y="23596"/>
                  </a:lnTo>
                  <a:lnTo>
                    <a:pt x="2949575" y="6934"/>
                  </a:lnTo>
                  <a:lnTo>
                    <a:pt x="2861475" y="4546"/>
                  </a:lnTo>
                  <a:lnTo>
                    <a:pt x="152400" y="4546"/>
                  </a:lnTo>
                  <a:lnTo>
                    <a:pt x="64287" y="6934"/>
                  </a:lnTo>
                  <a:lnTo>
                    <a:pt x="19050" y="23596"/>
                  </a:lnTo>
                  <a:lnTo>
                    <a:pt x="2374" y="68846"/>
                  </a:lnTo>
                  <a:lnTo>
                    <a:pt x="0" y="156946"/>
                  </a:lnTo>
                  <a:lnTo>
                    <a:pt x="0" y="326161"/>
                  </a:lnTo>
                  <a:lnTo>
                    <a:pt x="2374" y="414274"/>
                  </a:lnTo>
                  <a:lnTo>
                    <a:pt x="19050" y="459511"/>
                  </a:lnTo>
                  <a:lnTo>
                    <a:pt x="64287" y="476186"/>
                  </a:lnTo>
                  <a:lnTo>
                    <a:pt x="152400" y="478561"/>
                  </a:lnTo>
                  <a:lnTo>
                    <a:pt x="2861475" y="478561"/>
                  </a:lnTo>
                  <a:lnTo>
                    <a:pt x="2949575" y="476186"/>
                  </a:lnTo>
                  <a:lnTo>
                    <a:pt x="2994825" y="459511"/>
                  </a:lnTo>
                  <a:lnTo>
                    <a:pt x="3011487" y="414274"/>
                  </a:lnTo>
                  <a:lnTo>
                    <a:pt x="3013875" y="326161"/>
                  </a:lnTo>
                  <a:lnTo>
                    <a:pt x="3013875" y="156946"/>
                  </a:lnTo>
                  <a:close/>
                </a:path>
                <a:path w="6022340" h="478790">
                  <a:moveTo>
                    <a:pt x="6022010" y="152400"/>
                  </a:moveTo>
                  <a:lnTo>
                    <a:pt x="6019622" y="64287"/>
                  </a:lnTo>
                  <a:lnTo>
                    <a:pt x="6002960" y="19050"/>
                  </a:lnTo>
                  <a:lnTo>
                    <a:pt x="5957709" y="2374"/>
                  </a:lnTo>
                  <a:lnTo>
                    <a:pt x="5869610" y="0"/>
                  </a:lnTo>
                  <a:lnTo>
                    <a:pt x="3257207" y="0"/>
                  </a:lnTo>
                  <a:lnTo>
                    <a:pt x="3169094" y="2374"/>
                  </a:lnTo>
                  <a:lnTo>
                    <a:pt x="3123857" y="19050"/>
                  </a:lnTo>
                  <a:lnTo>
                    <a:pt x="3107182" y="64287"/>
                  </a:lnTo>
                  <a:lnTo>
                    <a:pt x="3104807" y="152400"/>
                  </a:lnTo>
                  <a:lnTo>
                    <a:pt x="3104807" y="321614"/>
                  </a:lnTo>
                  <a:lnTo>
                    <a:pt x="3107182" y="409714"/>
                  </a:lnTo>
                  <a:lnTo>
                    <a:pt x="3123857" y="454964"/>
                  </a:lnTo>
                  <a:lnTo>
                    <a:pt x="3169094" y="471627"/>
                  </a:lnTo>
                  <a:lnTo>
                    <a:pt x="3257207" y="474014"/>
                  </a:lnTo>
                  <a:lnTo>
                    <a:pt x="5869610" y="474014"/>
                  </a:lnTo>
                  <a:lnTo>
                    <a:pt x="5957709" y="471627"/>
                  </a:lnTo>
                  <a:lnTo>
                    <a:pt x="6002960" y="454964"/>
                  </a:lnTo>
                  <a:lnTo>
                    <a:pt x="6019622" y="409714"/>
                  </a:lnTo>
                  <a:lnTo>
                    <a:pt x="6022010" y="321614"/>
                  </a:lnTo>
                  <a:lnTo>
                    <a:pt x="6022010" y="152400"/>
                  </a:lnTo>
                  <a:close/>
                </a:path>
              </a:pathLst>
            </a:custGeom>
            <a:solidFill>
              <a:srgbClr val="ACD9E6"/>
            </a:solidFill>
          </p:spPr>
          <p:txBody>
            <a:bodyPr wrap="square" lIns="0" tIns="0" rIns="0" bIns="0" rtlCol="0"/>
            <a:lstStyle/>
            <a:p>
              <a:endParaRPr/>
            </a:p>
          </p:txBody>
        </p:sp>
        <p:sp>
          <p:nvSpPr>
            <p:cNvPr id="40" name="object 40"/>
            <p:cNvSpPr/>
            <p:nvPr/>
          </p:nvSpPr>
          <p:spPr>
            <a:xfrm>
              <a:off x="81292" y="8901442"/>
              <a:ext cx="6022340" cy="473709"/>
            </a:xfrm>
            <a:custGeom>
              <a:avLst/>
              <a:gdLst/>
              <a:ahLst/>
              <a:cxnLst/>
              <a:rect l="l" t="t" r="r" b="b"/>
              <a:pathLst>
                <a:path w="6022340" h="473709">
                  <a:moveTo>
                    <a:pt x="1942782" y="156845"/>
                  </a:moveTo>
                  <a:lnTo>
                    <a:pt x="1940394" y="68732"/>
                  </a:lnTo>
                  <a:lnTo>
                    <a:pt x="1923732" y="23495"/>
                  </a:lnTo>
                  <a:lnTo>
                    <a:pt x="1878482" y="6819"/>
                  </a:lnTo>
                  <a:lnTo>
                    <a:pt x="1790382" y="4445"/>
                  </a:lnTo>
                  <a:lnTo>
                    <a:pt x="152400" y="4445"/>
                  </a:lnTo>
                  <a:lnTo>
                    <a:pt x="64287" y="6819"/>
                  </a:lnTo>
                  <a:lnTo>
                    <a:pt x="19050" y="23495"/>
                  </a:lnTo>
                  <a:lnTo>
                    <a:pt x="2374" y="68732"/>
                  </a:lnTo>
                  <a:lnTo>
                    <a:pt x="0" y="156845"/>
                  </a:lnTo>
                  <a:lnTo>
                    <a:pt x="0" y="321195"/>
                  </a:lnTo>
                  <a:lnTo>
                    <a:pt x="2374" y="409295"/>
                  </a:lnTo>
                  <a:lnTo>
                    <a:pt x="19050" y="454545"/>
                  </a:lnTo>
                  <a:lnTo>
                    <a:pt x="64287" y="471208"/>
                  </a:lnTo>
                  <a:lnTo>
                    <a:pt x="152400" y="473595"/>
                  </a:lnTo>
                  <a:lnTo>
                    <a:pt x="1790382" y="473595"/>
                  </a:lnTo>
                  <a:lnTo>
                    <a:pt x="1878482" y="471208"/>
                  </a:lnTo>
                  <a:lnTo>
                    <a:pt x="1923732" y="454545"/>
                  </a:lnTo>
                  <a:lnTo>
                    <a:pt x="1940394" y="409295"/>
                  </a:lnTo>
                  <a:lnTo>
                    <a:pt x="1942782" y="321195"/>
                  </a:lnTo>
                  <a:lnTo>
                    <a:pt x="1942782" y="156845"/>
                  </a:lnTo>
                  <a:close/>
                </a:path>
                <a:path w="6022340" h="473709">
                  <a:moveTo>
                    <a:pt x="3013862" y="156845"/>
                  </a:moveTo>
                  <a:lnTo>
                    <a:pt x="3011487" y="68732"/>
                  </a:lnTo>
                  <a:lnTo>
                    <a:pt x="2994812" y="23495"/>
                  </a:lnTo>
                  <a:lnTo>
                    <a:pt x="2949575" y="6819"/>
                  </a:lnTo>
                  <a:lnTo>
                    <a:pt x="2861462" y="4445"/>
                  </a:lnTo>
                  <a:lnTo>
                    <a:pt x="2194877" y="4445"/>
                  </a:lnTo>
                  <a:lnTo>
                    <a:pt x="2106777" y="6819"/>
                  </a:lnTo>
                  <a:lnTo>
                    <a:pt x="2061527" y="23495"/>
                  </a:lnTo>
                  <a:lnTo>
                    <a:pt x="2044865" y="68732"/>
                  </a:lnTo>
                  <a:lnTo>
                    <a:pt x="2042477" y="156845"/>
                  </a:lnTo>
                  <a:lnTo>
                    <a:pt x="2042477" y="321195"/>
                  </a:lnTo>
                  <a:lnTo>
                    <a:pt x="2044865" y="409295"/>
                  </a:lnTo>
                  <a:lnTo>
                    <a:pt x="2061527" y="454545"/>
                  </a:lnTo>
                  <a:lnTo>
                    <a:pt x="2106777" y="471208"/>
                  </a:lnTo>
                  <a:lnTo>
                    <a:pt x="2194877" y="473595"/>
                  </a:lnTo>
                  <a:lnTo>
                    <a:pt x="2861462" y="473595"/>
                  </a:lnTo>
                  <a:lnTo>
                    <a:pt x="2949575" y="471208"/>
                  </a:lnTo>
                  <a:lnTo>
                    <a:pt x="2994812" y="454545"/>
                  </a:lnTo>
                  <a:lnTo>
                    <a:pt x="3011487" y="409295"/>
                  </a:lnTo>
                  <a:lnTo>
                    <a:pt x="3013862" y="321195"/>
                  </a:lnTo>
                  <a:lnTo>
                    <a:pt x="3013862" y="156845"/>
                  </a:lnTo>
                  <a:close/>
                </a:path>
                <a:path w="6022340" h="473709">
                  <a:moveTo>
                    <a:pt x="4521670" y="152400"/>
                  </a:moveTo>
                  <a:lnTo>
                    <a:pt x="4519282" y="64287"/>
                  </a:lnTo>
                  <a:lnTo>
                    <a:pt x="4502620" y="19050"/>
                  </a:lnTo>
                  <a:lnTo>
                    <a:pt x="4457370" y="2374"/>
                  </a:lnTo>
                  <a:lnTo>
                    <a:pt x="4369270" y="0"/>
                  </a:lnTo>
                  <a:lnTo>
                    <a:pt x="3257207" y="0"/>
                  </a:lnTo>
                  <a:lnTo>
                    <a:pt x="3169094" y="2374"/>
                  </a:lnTo>
                  <a:lnTo>
                    <a:pt x="3123857" y="19050"/>
                  </a:lnTo>
                  <a:lnTo>
                    <a:pt x="3107182" y="64287"/>
                  </a:lnTo>
                  <a:lnTo>
                    <a:pt x="3104807" y="152400"/>
                  </a:lnTo>
                  <a:lnTo>
                    <a:pt x="3104807" y="316750"/>
                  </a:lnTo>
                  <a:lnTo>
                    <a:pt x="3107182" y="404850"/>
                  </a:lnTo>
                  <a:lnTo>
                    <a:pt x="3123857" y="450100"/>
                  </a:lnTo>
                  <a:lnTo>
                    <a:pt x="3169094" y="466763"/>
                  </a:lnTo>
                  <a:lnTo>
                    <a:pt x="3257207" y="469150"/>
                  </a:lnTo>
                  <a:lnTo>
                    <a:pt x="4369270" y="469150"/>
                  </a:lnTo>
                  <a:lnTo>
                    <a:pt x="4457370" y="466763"/>
                  </a:lnTo>
                  <a:lnTo>
                    <a:pt x="4502620" y="450100"/>
                  </a:lnTo>
                  <a:lnTo>
                    <a:pt x="4519282" y="404850"/>
                  </a:lnTo>
                  <a:lnTo>
                    <a:pt x="4521670" y="316750"/>
                  </a:lnTo>
                  <a:lnTo>
                    <a:pt x="4521670" y="152400"/>
                  </a:lnTo>
                  <a:close/>
                </a:path>
                <a:path w="6022340" h="473709">
                  <a:moveTo>
                    <a:pt x="6022010" y="156845"/>
                  </a:moveTo>
                  <a:lnTo>
                    <a:pt x="6019622" y="68732"/>
                  </a:lnTo>
                  <a:lnTo>
                    <a:pt x="6002960" y="23495"/>
                  </a:lnTo>
                  <a:lnTo>
                    <a:pt x="5957709" y="6819"/>
                  </a:lnTo>
                  <a:lnTo>
                    <a:pt x="5869610" y="4445"/>
                  </a:lnTo>
                  <a:lnTo>
                    <a:pt x="4782528" y="4445"/>
                  </a:lnTo>
                  <a:lnTo>
                    <a:pt x="4694415" y="6819"/>
                  </a:lnTo>
                  <a:lnTo>
                    <a:pt x="4649178" y="23495"/>
                  </a:lnTo>
                  <a:lnTo>
                    <a:pt x="4632503" y="68732"/>
                  </a:lnTo>
                  <a:lnTo>
                    <a:pt x="4630128" y="156845"/>
                  </a:lnTo>
                  <a:lnTo>
                    <a:pt x="4630128" y="321195"/>
                  </a:lnTo>
                  <a:lnTo>
                    <a:pt x="4632503" y="409295"/>
                  </a:lnTo>
                  <a:lnTo>
                    <a:pt x="4649178" y="454545"/>
                  </a:lnTo>
                  <a:lnTo>
                    <a:pt x="4694415" y="471208"/>
                  </a:lnTo>
                  <a:lnTo>
                    <a:pt x="4782528" y="473595"/>
                  </a:lnTo>
                  <a:lnTo>
                    <a:pt x="5869610" y="473595"/>
                  </a:lnTo>
                  <a:lnTo>
                    <a:pt x="5957709" y="471208"/>
                  </a:lnTo>
                  <a:lnTo>
                    <a:pt x="6002960" y="454545"/>
                  </a:lnTo>
                  <a:lnTo>
                    <a:pt x="6019622" y="409295"/>
                  </a:lnTo>
                  <a:lnTo>
                    <a:pt x="6022010" y="321195"/>
                  </a:lnTo>
                  <a:lnTo>
                    <a:pt x="6022010" y="156845"/>
                  </a:lnTo>
                  <a:close/>
                </a:path>
              </a:pathLst>
            </a:custGeom>
            <a:solidFill>
              <a:srgbClr val="E0EAEE"/>
            </a:solidFill>
          </p:spPr>
          <p:txBody>
            <a:bodyPr wrap="square" lIns="0" tIns="0" rIns="0" bIns="0" rtlCol="0"/>
            <a:lstStyle/>
            <a:p>
              <a:endParaRPr/>
            </a:p>
          </p:txBody>
        </p:sp>
        <p:sp>
          <p:nvSpPr>
            <p:cNvPr id="41" name="object 41"/>
            <p:cNvSpPr/>
            <p:nvPr/>
          </p:nvSpPr>
          <p:spPr>
            <a:xfrm>
              <a:off x="81292" y="8432292"/>
              <a:ext cx="6022340" cy="469265"/>
            </a:xfrm>
            <a:custGeom>
              <a:avLst/>
              <a:gdLst/>
              <a:ahLst/>
              <a:cxnLst/>
              <a:rect l="l" t="t" r="r" b="b"/>
              <a:pathLst>
                <a:path w="6022340" h="469265">
                  <a:moveTo>
                    <a:pt x="1942782" y="152400"/>
                  </a:moveTo>
                  <a:lnTo>
                    <a:pt x="1940394" y="64287"/>
                  </a:lnTo>
                  <a:lnTo>
                    <a:pt x="1923732" y="19050"/>
                  </a:lnTo>
                  <a:lnTo>
                    <a:pt x="1878482" y="2374"/>
                  </a:lnTo>
                  <a:lnTo>
                    <a:pt x="1790382" y="0"/>
                  </a:lnTo>
                  <a:lnTo>
                    <a:pt x="152400" y="0"/>
                  </a:lnTo>
                  <a:lnTo>
                    <a:pt x="64287" y="2374"/>
                  </a:lnTo>
                  <a:lnTo>
                    <a:pt x="19050" y="19050"/>
                  </a:lnTo>
                  <a:lnTo>
                    <a:pt x="2374" y="64287"/>
                  </a:lnTo>
                  <a:lnTo>
                    <a:pt x="0" y="152400"/>
                  </a:lnTo>
                  <a:lnTo>
                    <a:pt x="0" y="316750"/>
                  </a:lnTo>
                  <a:lnTo>
                    <a:pt x="2374" y="404850"/>
                  </a:lnTo>
                  <a:lnTo>
                    <a:pt x="19050" y="450100"/>
                  </a:lnTo>
                  <a:lnTo>
                    <a:pt x="64287" y="466763"/>
                  </a:lnTo>
                  <a:lnTo>
                    <a:pt x="152400" y="469150"/>
                  </a:lnTo>
                  <a:lnTo>
                    <a:pt x="1790382" y="469150"/>
                  </a:lnTo>
                  <a:lnTo>
                    <a:pt x="1878482" y="466763"/>
                  </a:lnTo>
                  <a:lnTo>
                    <a:pt x="1923732" y="450100"/>
                  </a:lnTo>
                  <a:lnTo>
                    <a:pt x="1940394" y="404850"/>
                  </a:lnTo>
                  <a:lnTo>
                    <a:pt x="1942782" y="316750"/>
                  </a:lnTo>
                  <a:lnTo>
                    <a:pt x="1942782" y="152400"/>
                  </a:lnTo>
                  <a:close/>
                </a:path>
                <a:path w="6022340" h="469265">
                  <a:moveTo>
                    <a:pt x="3013875" y="152400"/>
                  </a:moveTo>
                  <a:lnTo>
                    <a:pt x="3011487" y="64287"/>
                  </a:lnTo>
                  <a:lnTo>
                    <a:pt x="2994825" y="19050"/>
                  </a:lnTo>
                  <a:lnTo>
                    <a:pt x="2949575" y="2374"/>
                  </a:lnTo>
                  <a:lnTo>
                    <a:pt x="2861475" y="0"/>
                  </a:lnTo>
                  <a:lnTo>
                    <a:pt x="2194890" y="0"/>
                  </a:lnTo>
                  <a:lnTo>
                    <a:pt x="2106777" y="2374"/>
                  </a:lnTo>
                  <a:lnTo>
                    <a:pt x="2061540" y="19050"/>
                  </a:lnTo>
                  <a:lnTo>
                    <a:pt x="2044865" y="64287"/>
                  </a:lnTo>
                  <a:lnTo>
                    <a:pt x="2042490" y="152400"/>
                  </a:lnTo>
                  <a:lnTo>
                    <a:pt x="2042490" y="316750"/>
                  </a:lnTo>
                  <a:lnTo>
                    <a:pt x="2044865" y="404850"/>
                  </a:lnTo>
                  <a:lnTo>
                    <a:pt x="2061540" y="450100"/>
                  </a:lnTo>
                  <a:lnTo>
                    <a:pt x="2106777" y="466763"/>
                  </a:lnTo>
                  <a:lnTo>
                    <a:pt x="2194890" y="469150"/>
                  </a:lnTo>
                  <a:lnTo>
                    <a:pt x="2861475" y="469150"/>
                  </a:lnTo>
                  <a:lnTo>
                    <a:pt x="2949575" y="466763"/>
                  </a:lnTo>
                  <a:lnTo>
                    <a:pt x="2994825" y="450100"/>
                  </a:lnTo>
                  <a:lnTo>
                    <a:pt x="3011487" y="404850"/>
                  </a:lnTo>
                  <a:lnTo>
                    <a:pt x="3013875" y="316750"/>
                  </a:lnTo>
                  <a:lnTo>
                    <a:pt x="3013875" y="152400"/>
                  </a:lnTo>
                  <a:close/>
                </a:path>
                <a:path w="6022340" h="469265">
                  <a:moveTo>
                    <a:pt x="4521670" y="152400"/>
                  </a:moveTo>
                  <a:lnTo>
                    <a:pt x="4519282" y="64287"/>
                  </a:lnTo>
                  <a:lnTo>
                    <a:pt x="4502620" y="19050"/>
                  </a:lnTo>
                  <a:lnTo>
                    <a:pt x="4457370" y="2374"/>
                  </a:lnTo>
                  <a:lnTo>
                    <a:pt x="4369270" y="0"/>
                  </a:lnTo>
                  <a:lnTo>
                    <a:pt x="3257207" y="0"/>
                  </a:lnTo>
                  <a:lnTo>
                    <a:pt x="3169094" y="2374"/>
                  </a:lnTo>
                  <a:lnTo>
                    <a:pt x="3123857" y="19050"/>
                  </a:lnTo>
                  <a:lnTo>
                    <a:pt x="3107182" y="64287"/>
                  </a:lnTo>
                  <a:lnTo>
                    <a:pt x="3104807" y="152400"/>
                  </a:lnTo>
                  <a:lnTo>
                    <a:pt x="3104807" y="316750"/>
                  </a:lnTo>
                  <a:lnTo>
                    <a:pt x="3107182" y="404850"/>
                  </a:lnTo>
                  <a:lnTo>
                    <a:pt x="3123857" y="450100"/>
                  </a:lnTo>
                  <a:lnTo>
                    <a:pt x="3169094" y="466763"/>
                  </a:lnTo>
                  <a:lnTo>
                    <a:pt x="3257207" y="469150"/>
                  </a:lnTo>
                  <a:lnTo>
                    <a:pt x="4369270" y="469150"/>
                  </a:lnTo>
                  <a:lnTo>
                    <a:pt x="4457370" y="466763"/>
                  </a:lnTo>
                  <a:lnTo>
                    <a:pt x="4502620" y="450100"/>
                  </a:lnTo>
                  <a:lnTo>
                    <a:pt x="4519282" y="404850"/>
                  </a:lnTo>
                  <a:lnTo>
                    <a:pt x="4521670" y="316750"/>
                  </a:lnTo>
                  <a:lnTo>
                    <a:pt x="4521670" y="152400"/>
                  </a:lnTo>
                  <a:close/>
                </a:path>
                <a:path w="6022340" h="469265">
                  <a:moveTo>
                    <a:pt x="6022010" y="152400"/>
                  </a:moveTo>
                  <a:lnTo>
                    <a:pt x="6019622" y="64287"/>
                  </a:lnTo>
                  <a:lnTo>
                    <a:pt x="6002960" y="19050"/>
                  </a:lnTo>
                  <a:lnTo>
                    <a:pt x="5957709" y="2374"/>
                  </a:lnTo>
                  <a:lnTo>
                    <a:pt x="5869610" y="0"/>
                  </a:lnTo>
                  <a:lnTo>
                    <a:pt x="4782528" y="0"/>
                  </a:lnTo>
                  <a:lnTo>
                    <a:pt x="4694415" y="2374"/>
                  </a:lnTo>
                  <a:lnTo>
                    <a:pt x="4649178" y="19050"/>
                  </a:lnTo>
                  <a:lnTo>
                    <a:pt x="4632503" y="64287"/>
                  </a:lnTo>
                  <a:lnTo>
                    <a:pt x="4630128" y="152400"/>
                  </a:lnTo>
                  <a:lnTo>
                    <a:pt x="4630128" y="316750"/>
                  </a:lnTo>
                  <a:lnTo>
                    <a:pt x="4632503" y="404850"/>
                  </a:lnTo>
                  <a:lnTo>
                    <a:pt x="4649178" y="450100"/>
                  </a:lnTo>
                  <a:lnTo>
                    <a:pt x="4694415" y="466763"/>
                  </a:lnTo>
                  <a:lnTo>
                    <a:pt x="4782528" y="469150"/>
                  </a:lnTo>
                  <a:lnTo>
                    <a:pt x="5869610" y="469150"/>
                  </a:lnTo>
                  <a:lnTo>
                    <a:pt x="5957709" y="466763"/>
                  </a:lnTo>
                  <a:lnTo>
                    <a:pt x="6002960" y="450100"/>
                  </a:lnTo>
                  <a:lnTo>
                    <a:pt x="6019622" y="404850"/>
                  </a:lnTo>
                  <a:lnTo>
                    <a:pt x="6022010" y="316750"/>
                  </a:lnTo>
                  <a:lnTo>
                    <a:pt x="6022010" y="152400"/>
                  </a:lnTo>
                  <a:close/>
                </a:path>
              </a:pathLst>
            </a:custGeom>
            <a:solidFill>
              <a:srgbClr val="9EB8D3"/>
            </a:solidFill>
          </p:spPr>
          <p:txBody>
            <a:bodyPr wrap="square" lIns="0" tIns="0" rIns="0" bIns="0" rtlCol="0"/>
            <a:lstStyle/>
            <a:p>
              <a:endParaRPr/>
            </a:p>
          </p:txBody>
        </p:sp>
      </p:grpSp>
      <p:sp>
        <p:nvSpPr>
          <p:cNvPr id="42" name="object 42"/>
          <p:cNvSpPr txBox="1"/>
          <p:nvPr/>
        </p:nvSpPr>
        <p:spPr>
          <a:xfrm>
            <a:off x="108077" y="8106832"/>
            <a:ext cx="91821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Malgun Gothic"/>
                <a:cs typeface="Malgun Gothic"/>
              </a:rPr>
              <a:t>ESL-G7</a:t>
            </a:r>
            <a:r>
              <a:rPr sz="1000" spc="265" dirty="0">
                <a:solidFill>
                  <a:srgbClr val="231F20"/>
                </a:solidFill>
                <a:latin typeface="Malgun Gothic"/>
                <a:cs typeface="Malgun Gothic"/>
              </a:rPr>
              <a:t> </a:t>
            </a:r>
            <a:r>
              <a:rPr sz="1000" dirty="0">
                <a:solidFill>
                  <a:srgbClr val="231F20"/>
                </a:solidFill>
                <a:latin typeface="Malgun Gothic"/>
                <a:cs typeface="Malgun Gothic"/>
              </a:rPr>
              <a:t>ESL-</a:t>
            </a:r>
            <a:r>
              <a:rPr sz="1000" spc="-25" dirty="0">
                <a:solidFill>
                  <a:srgbClr val="231F20"/>
                </a:solidFill>
                <a:latin typeface="Malgun Gothic"/>
                <a:cs typeface="Malgun Gothic"/>
              </a:rPr>
              <a:t>G8</a:t>
            </a:r>
            <a:endParaRPr sz="1000">
              <a:latin typeface="Malgun Gothic"/>
              <a:cs typeface="Malgun Gothic"/>
            </a:endParaRPr>
          </a:p>
        </p:txBody>
      </p:sp>
      <p:sp>
        <p:nvSpPr>
          <p:cNvPr id="43" name="object 43"/>
          <p:cNvSpPr txBox="1"/>
          <p:nvPr/>
        </p:nvSpPr>
        <p:spPr>
          <a:xfrm>
            <a:off x="3857223" y="8587485"/>
            <a:ext cx="889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A778B"/>
                </a:solidFill>
                <a:latin typeface="Malgun Gothic"/>
                <a:cs typeface="Malgun Gothic"/>
              </a:rPr>
              <a:t>7</a:t>
            </a:r>
            <a:endParaRPr sz="900">
              <a:latin typeface="Malgun Gothic"/>
              <a:cs typeface="Malgun Gothic"/>
            </a:endParaRPr>
          </a:p>
        </p:txBody>
      </p:sp>
      <p:sp>
        <p:nvSpPr>
          <p:cNvPr id="44" name="object 44"/>
          <p:cNvSpPr txBox="1"/>
          <p:nvPr/>
        </p:nvSpPr>
        <p:spPr>
          <a:xfrm>
            <a:off x="4283245" y="8587485"/>
            <a:ext cx="17653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A778B"/>
                </a:solidFill>
                <a:latin typeface="Malgun Gothic"/>
                <a:cs typeface="Malgun Gothic"/>
              </a:rPr>
              <a:t>7.5</a:t>
            </a:r>
            <a:endParaRPr sz="900">
              <a:latin typeface="Malgun Gothic"/>
              <a:cs typeface="Malgun Gothic"/>
            </a:endParaRPr>
          </a:p>
        </p:txBody>
      </p:sp>
      <p:sp>
        <p:nvSpPr>
          <p:cNvPr id="45" name="object 45"/>
          <p:cNvSpPr txBox="1"/>
          <p:nvPr/>
        </p:nvSpPr>
        <p:spPr>
          <a:xfrm>
            <a:off x="4898809" y="8587485"/>
            <a:ext cx="889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A778B"/>
                </a:solidFill>
                <a:latin typeface="Malgun Gothic"/>
                <a:cs typeface="Malgun Gothic"/>
              </a:rPr>
              <a:t>8</a:t>
            </a:r>
            <a:endParaRPr sz="900">
              <a:latin typeface="Malgun Gothic"/>
              <a:cs typeface="Malgun Gothic"/>
            </a:endParaRPr>
          </a:p>
        </p:txBody>
      </p:sp>
      <p:sp>
        <p:nvSpPr>
          <p:cNvPr id="46" name="object 46"/>
          <p:cNvSpPr txBox="1"/>
          <p:nvPr/>
        </p:nvSpPr>
        <p:spPr>
          <a:xfrm>
            <a:off x="5317963" y="8587485"/>
            <a:ext cx="17653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A778B"/>
                </a:solidFill>
                <a:latin typeface="Malgun Gothic"/>
                <a:cs typeface="Malgun Gothic"/>
              </a:rPr>
              <a:t>8.5</a:t>
            </a:r>
            <a:endParaRPr sz="900">
              <a:latin typeface="Malgun Gothic"/>
              <a:cs typeface="Malgun Gothic"/>
            </a:endParaRPr>
          </a:p>
        </p:txBody>
      </p:sp>
      <p:sp>
        <p:nvSpPr>
          <p:cNvPr id="47" name="object 47"/>
          <p:cNvSpPr txBox="1"/>
          <p:nvPr/>
        </p:nvSpPr>
        <p:spPr>
          <a:xfrm>
            <a:off x="5825075" y="8606483"/>
            <a:ext cx="889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A778B"/>
                </a:solidFill>
                <a:latin typeface="Malgun Gothic"/>
                <a:cs typeface="Malgun Gothic"/>
              </a:rPr>
              <a:t>9</a:t>
            </a:r>
            <a:endParaRPr sz="900">
              <a:latin typeface="Malgun Gothic"/>
              <a:cs typeface="Malgun Gothic"/>
            </a:endParaRPr>
          </a:p>
        </p:txBody>
      </p:sp>
      <p:sp>
        <p:nvSpPr>
          <p:cNvPr id="48" name="object 48"/>
          <p:cNvSpPr txBox="1"/>
          <p:nvPr/>
        </p:nvSpPr>
        <p:spPr>
          <a:xfrm>
            <a:off x="1207376" y="8591074"/>
            <a:ext cx="17653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4.5</a:t>
            </a:r>
            <a:endParaRPr sz="900">
              <a:latin typeface="Malgun Gothic"/>
              <a:cs typeface="Malgun Gothic"/>
            </a:endParaRPr>
          </a:p>
        </p:txBody>
      </p:sp>
      <p:sp>
        <p:nvSpPr>
          <p:cNvPr id="49" name="object 49"/>
          <p:cNvSpPr txBox="1"/>
          <p:nvPr/>
        </p:nvSpPr>
        <p:spPr>
          <a:xfrm>
            <a:off x="1737050" y="8591074"/>
            <a:ext cx="889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Malgun Gothic"/>
                <a:cs typeface="Malgun Gothic"/>
              </a:rPr>
              <a:t>5</a:t>
            </a:r>
            <a:endParaRPr sz="900">
              <a:latin typeface="Malgun Gothic"/>
              <a:cs typeface="Malgun Gothic"/>
            </a:endParaRPr>
          </a:p>
        </p:txBody>
      </p:sp>
      <p:sp>
        <p:nvSpPr>
          <p:cNvPr id="50" name="object 50"/>
          <p:cNvSpPr txBox="1"/>
          <p:nvPr/>
        </p:nvSpPr>
        <p:spPr>
          <a:xfrm>
            <a:off x="2278473" y="8586264"/>
            <a:ext cx="17653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5.5</a:t>
            </a:r>
            <a:endParaRPr sz="900">
              <a:latin typeface="Malgun Gothic"/>
              <a:cs typeface="Malgun Gothic"/>
            </a:endParaRPr>
          </a:p>
        </p:txBody>
      </p:sp>
      <p:sp>
        <p:nvSpPr>
          <p:cNvPr id="51" name="object 51"/>
          <p:cNvSpPr txBox="1"/>
          <p:nvPr/>
        </p:nvSpPr>
        <p:spPr>
          <a:xfrm>
            <a:off x="2808146" y="8586264"/>
            <a:ext cx="889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Malgun Gothic"/>
                <a:cs typeface="Malgun Gothic"/>
              </a:rPr>
              <a:t>6</a:t>
            </a:r>
            <a:endParaRPr sz="900">
              <a:latin typeface="Malgun Gothic"/>
              <a:cs typeface="Malgun Gothic"/>
            </a:endParaRPr>
          </a:p>
        </p:txBody>
      </p:sp>
      <p:sp>
        <p:nvSpPr>
          <p:cNvPr id="52" name="object 52"/>
          <p:cNvSpPr txBox="1"/>
          <p:nvPr/>
        </p:nvSpPr>
        <p:spPr>
          <a:xfrm>
            <a:off x="765661" y="8591074"/>
            <a:ext cx="889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Malgun Gothic"/>
                <a:cs typeface="Malgun Gothic"/>
              </a:rPr>
              <a:t>4</a:t>
            </a:r>
            <a:endParaRPr sz="900">
              <a:latin typeface="Malgun Gothic"/>
              <a:cs typeface="Malgun Gothic"/>
            </a:endParaRPr>
          </a:p>
        </p:txBody>
      </p:sp>
      <p:sp>
        <p:nvSpPr>
          <p:cNvPr id="53" name="object 53"/>
          <p:cNvSpPr txBox="1"/>
          <p:nvPr/>
        </p:nvSpPr>
        <p:spPr>
          <a:xfrm>
            <a:off x="235988" y="8588669"/>
            <a:ext cx="17653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3.5</a:t>
            </a:r>
            <a:endParaRPr sz="900">
              <a:latin typeface="Malgun Gothic"/>
              <a:cs typeface="Malgun Gothic"/>
            </a:endParaRPr>
          </a:p>
        </p:txBody>
      </p:sp>
      <p:sp>
        <p:nvSpPr>
          <p:cNvPr id="54" name="object 54"/>
          <p:cNvSpPr txBox="1"/>
          <p:nvPr/>
        </p:nvSpPr>
        <p:spPr>
          <a:xfrm>
            <a:off x="3336376" y="8587485"/>
            <a:ext cx="17653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6.5</a:t>
            </a:r>
            <a:endParaRPr sz="900">
              <a:latin typeface="Malgun Gothic"/>
              <a:cs typeface="Malgun Gothic"/>
            </a:endParaRPr>
          </a:p>
        </p:txBody>
      </p:sp>
      <p:sp>
        <p:nvSpPr>
          <p:cNvPr id="55" name="object 55"/>
          <p:cNvSpPr txBox="1"/>
          <p:nvPr/>
        </p:nvSpPr>
        <p:spPr>
          <a:xfrm>
            <a:off x="975161" y="9086543"/>
            <a:ext cx="155575"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B1</a:t>
            </a:r>
            <a:endParaRPr sz="900">
              <a:latin typeface="Malgun Gothic"/>
              <a:cs typeface="Malgun Gothic"/>
            </a:endParaRPr>
          </a:p>
        </p:txBody>
      </p:sp>
      <p:sp>
        <p:nvSpPr>
          <p:cNvPr id="56" name="object 56"/>
          <p:cNvSpPr txBox="1"/>
          <p:nvPr/>
        </p:nvSpPr>
        <p:spPr>
          <a:xfrm>
            <a:off x="2531952" y="9086543"/>
            <a:ext cx="155575"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B2</a:t>
            </a:r>
            <a:endParaRPr sz="900">
              <a:latin typeface="Malgun Gothic"/>
              <a:cs typeface="Malgun Gothic"/>
            </a:endParaRPr>
          </a:p>
        </p:txBody>
      </p:sp>
      <p:sp>
        <p:nvSpPr>
          <p:cNvPr id="57" name="object 57"/>
          <p:cNvSpPr txBox="1"/>
          <p:nvPr/>
        </p:nvSpPr>
        <p:spPr>
          <a:xfrm>
            <a:off x="3814079" y="9086543"/>
            <a:ext cx="16129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C1</a:t>
            </a:r>
            <a:endParaRPr sz="900">
              <a:latin typeface="Malgun Gothic"/>
              <a:cs typeface="Malgun Gothic"/>
            </a:endParaRPr>
          </a:p>
        </p:txBody>
      </p:sp>
      <p:sp>
        <p:nvSpPr>
          <p:cNvPr id="58" name="object 58"/>
          <p:cNvSpPr txBox="1"/>
          <p:nvPr/>
        </p:nvSpPr>
        <p:spPr>
          <a:xfrm>
            <a:off x="5329990" y="9086543"/>
            <a:ext cx="16129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231F20"/>
                </a:solidFill>
                <a:latin typeface="Malgun Gothic"/>
                <a:cs typeface="Malgun Gothic"/>
              </a:rPr>
              <a:t>C2</a:t>
            </a:r>
            <a:endParaRPr sz="900">
              <a:latin typeface="Malgun Gothic"/>
              <a:cs typeface="Malgun Gothic"/>
            </a:endParaRPr>
          </a:p>
        </p:txBody>
      </p:sp>
      <p:sp>
        <p:nvSpPr>
          <p:cNvPr id="59" name="object 59"/>
          <p:cNvSpPr txBox="1"/>
          <p:nvPr/>
        </p:nvSpPr>
        <p:spPr>
          <a:xfrm>
            <a:off x="1452158" y="9484569"/>
            <a:ext cx="882556" cy="212879"/>
          </a:xfrm>
          <a:prstGeom prst="rect">
            <a:avLst/>
          </a:prstGeom>
        </p:spPr>
        <p:txBody>
          <a:bodyPr vert="horz" wrap="square" lIns="0" tIns="12700" rIns="0" bIns="0" rtlCol="0">
            <a:spAutoFit/>
          </a:bodyPr>
          <a:lstStyle/>
          <a:p>
            <a:pPr marL="12700">
              <a:lnSpc>
                <a:spcPct val="100000"/>
              </a:lnSpc>
              <a:spcBef>
                <a:spcPts val="100"/>
              </a:spcBef>
            </a:pPr>
            <a:r>
              <a:rPr lang="ja-JP" altLang="en-US" sz="1300" dirty="0" smtClean="0">
                <a:latin typeface="Malgun Gothic"/>
                <a:cs typeface="Malgun Gothic"/>
              </a:rPr>
              <a:t>独立</a:t>
            </a:r>
            <a:endParaRPr sz="1300" dirty="0">
              <a:latin typeface="Malgun Gothic"/>
              <a:cs typeface="Malgun Gothic"/>
            </a:endParaRPr>
          </a:p>
        </p:txBody>
      </p:sp>
      <p:sp>
        <p:nvSpPr>
          <p:cNvPr id="61" name="object 61"/>
          <p:cNvSpPr txBox="1"/>
          <p:nvPr/>
        </p:nvSpPr>
        <p:spPr>
          <a:xfrm>
            <a:off x="231914" y="7641680"/>
            <a:ext cx="18478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G7</a:t>
            </a:r>
            <a:endParaRPr sz="1000">
              <a:latin typeface="Malgun Gothic"/>
              <a:cs typeface="Malgun Gothic"/>
            </a:endParaRPr>
          </a:p>
        </p:txBody>
      </p:sp>
      <p:sp>
        <p:nvSpPr>
          <p:cNvPr id="62" name="object 62"/>
          <p:cNvSpPr txBox="1"/>
          <p:nvPr/>
        </p:nvSpPr>
        <p:spPr>
          <a:xfrm>
            <a:off x="717608" y="7641680"/>
            <a:ext cx="18478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G8</a:t>
            </a:r>
            <a:endParaRPr sz="1000">
              <a:latin typeface="Malgun Gothic"/>
              <a:cs typeface="Malgun Gothic"/>
            </a:endParaRPr>
          </a:p>
        </p:txBody>
      </p:sp>
      <p:sp>
        <p:nvSpPr>
          <p:cNvPr id="63" name="object 63"/>
          <p:cNvSpPr txBox="1"/>
          <p:nvPr/>
        </p:nvSpPr>
        <p:spPr>
          <a:xfrm>
            <a:off x="1203303" y="7641680"/>
            <a:ext cx="18478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G9</a:t>
            </a:r>
            <a:endParaRPr sz="1000">
              <a:latin typeface="Malgun Gothic"/>
              <a:cs typeface="Malgun Gothic"/>
            </a:endParaRPr>
          </a:p>
        </p:txBody>
      </p:sp>
      <p:sp>
        <p:nvSpPr>
          <p:cNvPr id="64" name="object 64"/>
          <p:cNvSpPr txBox="1"/>
          <p:nvPr/>
        </p:nvSpPr>
        <p:spPr>
          <a:xfrm>
            <a:off x="1654022" y="7641680"/>
            <a:ext cx="254635" cy="177800"/>
          </a:xfrm>
          <a:prstGeom prst="rect">
            <a:avLst/>
          </a:prstGeom>
        </p:spPr>
        <p:txBody>
          <a:bodyPr vert="horz" wrap="square" lIns="0" tIns="12700" rIns="0" bIns="0" rtlCol="0">
            <a:spAutoFit/>
          </a:bodyPr>
          <a:lstStyle/>
          <a:p>
            <a:pPr marL="12700">
              <a:lnSpc>
                <a:spcPct val="100000"/>
              </a:lnSpc>
              <a:spcBef>
                <a:spcPts val="100"/>
              </a:spcBef>
            </a:pPr>
            <a:r>
              <a:rPr sz="1000" spc="-25" dirty="0">
                <a:solidFill>
                  <a:srgbClr val="231F20"/>
                </a:solidFill>
                <a:latin typeface="Malgun Gothic"/>
                <a:cs typeface="Malgun Gothic"/>
              </a:rPr>
              <a:t>G10</a:t>
            </a:r>
            <a:endParaRPr sz="1000" dirty="0">
              <a:latin typeface="Malgun Gothic"/>
              <a:cs typeface="Malgun Gothic"/>
            </a:endParaRPr>
          </a:p>
        </p:txBody>
      </p:sp>
      <p:sp>
        <p:nvSpPr>
          <p:cNvPr id="65" name="object 65"/>
          <p:cNvSpPr txBox="1"/>
          <p:nvPr/>
        </p:nvSpPr>
        <p:spPr>
          <a:xfrm>
            <a:off x="2303921" y="7151164"/>
            <a:ext cx="1193800" cy="561692"/>
          </a:xfrm>
          <a:prstGeom prst="rect">
            <a:avLst/>
          </a:prstGeom>
        </p:spPr>
        <p:txBody>
          <a:bodyPr vert="horz" wrap="square" lIns="0" tIns="12700" rIns="0" bIns="0" rtlCol="0">
            <a:spAutoFit/>
          </a:bodyPr>
          <a:lstStyle/>
          <a:p>
            <a:pPr marL="12700" marR="5080">
              <a:lnSpc>
                <a:spcPct val="100000"/>
              </a:lnSpc>
              <a:spcBef>
                <a:spcPts val="100"/>
              </a:spcBef>
            </a:pPr>
            <a:r>
              <a:rPr lang="ja-JP" altLang="en-US" sz="1400" b="1" dirty="0">
                <a:solidFill>
                  <a:srgbClr val="231F20"/>
                </a:solidFill>
                <a:latin typeface="Malgun Gothic"/>
                <a:cs typeface="Malgun Gothic"/>
              </a:rPr>
              <a:t>高校生</a:t>
            </a:r>
            <a:endParaRPr sz="1400" dirty="0" smtClean="0">
              <a:latin typeface="Malgun Gothic"/>
              <a:cs typeface="Malgun Gothic"/>
            </a:endParaRPr>
          </a:p>
          <a:p>
            <a:pPr marL="68580">
              <a:lnSpc>
                <a:spcPct val="100000"/>
              </a:lnSpc>
              <a:spcBef>
                <a:spcPts val="1380"/>
              </a:spcBef>
              <a:tabLst>
                <a:tab pos="554355" algn="l"/>
              </a:tabLst>
            </a:pPr>
            <a:r>
              <a:rPr sz="1000" dirty="0">
                <a:solidFill>
                  <a:srgbClr val="231F20"/>
                </a:solidFill>
                <a:latin typeface="Malgun Gothic"/>
                <a:cs typeface="Malgun Gothic"/>
              </a:rPr>
              <a:t>	</a:t>
            </a:r>
            <a:endParaRPr sz="1000" dirty="0">
              <a:latin typeface="Malgun Gothic"/>
              <a:cs typeface="Malgun Gothic"/>
            </a:endParaRPr>
          </a:p>
        </p:txBody>
      </p:sp>
      <p:sp>
        <p:nvSpPr>
          <p:cNvPr id="66" name="object 66"/>
          <p:cNvSpPr txBox="1"/>
          <p:nvPr/>
        </p:nvSpPr>
        <p:spPr>
          <a:xfrm>
            <a:off x="6532784" y="10335531"/>
            <a:ext cx="612775"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13.</a:t>
            </a:r>
            <a:endParaRPr sz="1000">
              <a:latin typeface="Malgun Gothic"/>
              <a:cs typeface="Malgun Gothic"/>
            </a:endParaRPr>
          </a:p>
        </p:txBody>
      </p:sp>
      <p:sp>
        <p:nvSpPr>
          <p:cNvPr id="67" name="object 67"/>
          <p:cNvSpPr/>
          <p:nvPr/>
        </p:nvSpPr>
        <p:spPr>
          <a:xfrm>
            <a:off x="6898464" y="10342802"/>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
        <p:nvSpPr>
          <p:cNvPr id="69" name="object 64"/>
          <p:cNvSpPr txBox="1"/>
          <p:nvPr/>
        </p:nvSpPr>
        <p:spPr>
          <a:xfrm>
            <a:off x="2303921" y="7653204"/>
            <a:ext cx="254635" cy="166712"/>
          </a:xfrm>
          <a:prstGeom prst="rect">
            <a:avLst/>
          </a:prstGeom>
        </p:spPr>
        <p:txBody>
          <a:bodyPr vert="horz" wrap="square" lIns="0" tIns="12700" rIns="0" bIns="0" rtlCol="0">
            <a:spAutoFit/>
          </a:bodyPr>
          <a:lstStyle/>
          <a:p>
            <a:pPr marL="12700">
              <a:lnSpc>
                <a:spcPct val="100000"/>
              </a:lnSpc>
              <a:spcBef>
                <a:spcPts val="100"/>
              </a:spcBef>
            </a:pPr>
            <a:r>
              <a:rPr sz="1000" spc="-25" dirty="0" smtClean="0">
                <a:solidFill>
                  <a:srgbClr val="231F20"/>
                </a:solidFill>
                <a:latin typeface="Malgun Gothic"/>
                <a:cs typeface="Malgun Gothic"/>
              </a:rPr>
              <a:t>G1</a:t>
            </a:r>
            <a:r>
              <a:rPr lang="en-US" altLang="ja-JP" sz="1000" spc="-25" dirty="0" smtClean="0">
                <a:solidFill>
                  <a:srgbClr val="231F20"/>
                </a:solidFill>
                <a:latin typeface="Malgun Gothic"/>
                <a:cs typeface="Malgun Gothic"/>
              </a:rPr>
              <a:t>1</a:t>
            </a:r>
            <a:endParaRPr sz="1000" dirty="0">
              <a:latin typeface="Malgun Gothic"/>
              <a:cs typeface="Malgun Gothic"/>
            </a:endParaRPr>
          </a:p>
        </p:txBody>
      </p:sp>
      <p:sp>
        <p:nvSpPr>
          <p:cNvPr id="70" name="object 64"/>
          <p:cNvSpPr txBox="1"/>
          <p:nvPr/>
        </p:nvSpPr>
        <p:spPr>
          <a:xfrm>
            <a:off x="2638419" y="7653204"/>
            <a:ext cx="254635" cy="166712"/>
          </a:xfrm>
          <a:prstGeom prst="rect">
            <a:avLst/>
          </a:prstGeom>
        </p:spPr>
        <p:txBody>
          <a:bodyPr vert="horz" wrap="square" lIns="0" tIns="12700" rIns="0" bIns="0" rtlCol="0">
            <a:spAutoFit/>
          </a:bodyPr>
          <a:lstStyle/>
          <a:p>
            <a:pPr marL="12700">
              <a:lnSpc>
                <a:spcPct val="100000"/>
              </a:lnSpc>
              <a:spcBef>
                <a:spcPts val="100"/>
              </a:spcBef>
            </a:pPr>
            <a:r>
              <a:rPr sz="1000" spc="-25" dirty="0" smtClean="0">
                <a:solidFill>
                  <a:srgbClr val="231F20"/>
                </a:solidFill>
                <a:latin typeface="Malgun Gothic"/>
                <a:cs typeface="Malgun Gothic"/>
              </a:rPr>
              <a:t>G1</a:t>
            </a:r>
            <a:r>
              <a:rPr lang="en-US" altLang="ja-JP" sz="1000" spc="-25" dirty="0">
                <a:solidFill>
                  <a:srgbClr val="231F20"/>
                </a:solidFill>
                <a:latin typeface="Malgun Gothic"/>
                <a:cs typeface="Malgun Gothic"/>
              </a:rPr>
              <a:t>2</a:t>
            </a:r>
            <a:endParaRPr lang="en-US" altLang="ja-JP" sz="1000" spc="-25" dirty="0" smtClean="0">
              <a:solidFill>
                <a:srgbClr val="231F20"/>
              </a:solidFill>
              <a:latin typeface="Malgun Gothic"/>
              <a:cs typeface="Malgun Gothic"/>
            </a:endParaRPr>
          </a:p>
        </p:txBody>
      </p:sp>
      <p:sp>
        <p:nvSpPr>
          <p:cNvPr id="72" name="object 59"/>
          <p:cNvSpPr txBox="1"/>
          <p:nvPr/>
        </p:nvSpPr>
        <p:spPr>
          <a:xfrm>
            <a:off x="4465578" y="9498705"/>
            <a:ext cx="882556" cy="212879"/>
          </a:xfrm>
          <a:prstGeom prst="rect">
            <a:avLst/>
          </a:prstGeom>
        </p:spPr>
        <p:txBody>
          <a:bodyPr vert="horz" wrap="square" lIns="0" tIns="12700" rIns="0" bIns="0" rtlCol="0">
            <a:spAutoFit/>
          </a:bodyPr>
          <a:lstStyle/>
          <a:p>
            <a:pPr marL="12700">
              <a:lnSpc>
                <a:spcPct val="100000"/>
              </a:lnSpc>
              <a:spcBef>
                <a:spcPts val="100"/>
              </a:spcBef>
            </a:pPr>
            <a:r>
              <a:rPr lang="ja-JP" altLang="en-US" sz="1300" dirty="0">
                <a:latin typeface="Malgun Gothic"/>
                <a:cs typeface="Malgun Gothic"/>
              </a:rPr>
              <a:t>熟練</a:t>
            </a:r>
            <a:endParaRPr sz="1300" dirty="0">
              <a:latin typeface="Malgun Gothic"/>
              <a:cs typeface="Malgu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06" y="18608"/>
            <a:ext cx="7560309" cy="10692130"/>
            <a:chOff x="0" y="0"/>
            <a:chExt cx="7560309" cy="10692130"/>
          </a:xfrm>
        </p:grpSpPr>
        <p:pic>
          <p:nvPicPr>
            <p:cNvPr id="3" name="object 3"/>
            <p:cNvPicPr/>
            <p:nvPr/>
          </p:nvPicPr>
          <p:blipFill>
            <a:blip r:embed="rId2" cstate="print"/>
            <a:stretch>
              <a:fillRect/>
            </a:stretch>
          </p:blipFill>
          <p:spPr>
            <a:xfrm>
              <a:off x="0" y="0"/>
              <a:ext cx="7560005" cy="10692003"/>
            </a:xfrm>
            <a:prstGeom prst="rect">
              <a:avLst/>
            </a:prstGeom>
          </p:spPr>
        </p:pic>
        <p:sp>
          <p:nvSpPr>
            <p:cNvPr id="4" name="object 4"/>
            <p:cNvSpPr/>
            <p:nvPr/>
          </p:nvSpPr>
          <p:spPr>
            <a:xfrm>
              <a:off x="457200" y="1568907"/>
              <a:ext cx="6645909" cy="1042669"/>
            </a:xfrm>
            <a:custGeom>
              <a:avLst/>
              <a:gdLst/>
              <a:ahLst/>
              <a:cxnLst/>
              <a:rect l="l" t="t" r="r" b="b"/>
              <a:pathLst>
                <a:path w="6645909" h="1042669">
                  <a:moveTo>
                    <a:pt x="6474155" y="0"/>
                  </a:moveTo>
                  <a:lnTo>
                    <a:pt x="171450" y="0"/>
                  </a:lnTo>
                  <a:lnTo>
                    <a:pt x="72330" y="2678"/>
                  </a:lnTo>
                  <a:lnTo>
                    <a:pt x="21431" y="21431"/>
                  </a:lnTo>
                  <a:lnTo>
                    <a:pt x="2678" y="72330"/>
                  </a:lnTo>
                  <a:lnTo>
                    <a:pt x="0" y="171450"/>
                  </a:lnTo>
                  <a:lnTo>
                    <a:pt x="0" y="870953"/>
                  </a:lnTo>
                  <a:lnTo>
                    <a:pt x="2678" y="970072"/>
                  </a:lnTo>
                  <a:lnTo>
                    <a:pt x="21431" y="1020972"/>
                  </a:lnTo>
                  <a:lnTo>
                    <a:pt x="72330" y="1039724"/>
                  </a:lnTo>
                  <a:lnTo>
                    <a:pt x="171450" y="1042403"/>
                  </a:lnTo>
                  <a:lnTo>
                    <a:pt x="6474155" y="1042403"/>
                  </a:lnTo>
                  <a:lnTo>
                    <a:pt x="6573274" y="1039724"/>
                  </a:lnTo>
                  <a:lnTo>
                    <a:pt x="6624173" y="1020972"/>
                  </a:lnTo>
                  <a:lnTo>
                    <a:pt x="6642926" y="970072"/>
                  </a:lnTo>
                  <a:lnTo>
                    <a:pt x="6645605" y="870953"/>
                  </a:lnTo>
                  <a:lnTo>
                    <a:pt x="6645605" y="171450"/>
                  </a:lnTo>
                  <a:lnTo>
                    <a:pt x="6642926" y="72330"/>
                  </a:lnTo>
                  <a:lnTo>
                    <a:pt x="6624173" y="21431"/>
                  </a:lnTo>
                  <a:lnTo>
                    <a:pt x="6573274" y="2678"/>
                  </a:lnTo>
                  <a:lnTo>
                    <a:pt x="6474155" y="0"/>
                  </a:lnTo>
                  <a:close/>
                </a:path>
              </a:pathLst>
            </a:custGeom>
            <a:solidFill>
              <a:srgbClr val="FFD7FF"/>
            </a:solidFill>
          </p:spPr>
          <p:txBody>
            <a:bodyPr wrap="square" lIns="0" tIns="0" rIns="0" bIns="0" rtlCol="0"/>
            <a:lstStyle/>
            <a:p>
              <a:endParaRPr/>
            </a:p>
          </p:txBody>
        </p:sp>
        <p:sp>
          <p:nvSpPr>
            <p:cNvPr id="5" name="object 5"/>
            <p:cNvSpPr/>
            <p:nvPr/>
          </p:nvSpPr>
          <p:spPr>
            <a:xfrm>
              <a:off x="331071" y="198111"/>
              <a:ext cx="1130935" cy="1174750"/>
            </a:xfrm>
            <a:custGeom>
              <a:avLst/>
              <a:gdLst/>
              <a:ahLst/>
              <a:cxnLst/>
              <a:rect l="l" t="t" r="r" b="b"/>
              <a:pathLst>
                <a:path w="1130935" h="1174750">
                  <a:moveTo>
                    <a:pt x="565353" y="0"/>
                  </a:moveTo>
                  <a:lnTo>
                    <a:pt x="518986" y="1946"/>
                  </a:lnTo>
                  <a:lnTo>
                    <a:pt x="473651" y="7684"/>
                  </a:lnTo>
                  <a:lnTo>
                    <a:pt x="429494" y="17064"/>
                  </a:lnTo>
                  <a:lnTo>
                    <a:pt x="386660" y="29933"/>
                  </a:lnTo>
                  <a:lnTo>
                    <a:pt x="345294" y="46141"/>
                  </a:lnTo>
                  <a:lnTo>
                    <a:pt x="305543" y="65537"/>
                  </a:lnTo>
                  <a:lnTo>
                    <a:pt x="267552" y="87969"/>
                  </a:lnTo>
                  <a:lnTo>
                    <a:pt x="231465" y="113287"/>
                  </a:lnTo>
                  <a:lnTo>
                    <a:pt x="197430" y="141339"/>
                  </a:lnTo>
                  <a:lnTo>
                    <a:pt x="165590" y="171975"/>
                  </a:lnTo>
                  <a:lnTo>
                    <a:pt x="136092" y="205043"/>
                  </a:lnTo>
                  <a:lnTo>
                    <a:pt x="109082" y="240392"/>
                  </a:lnTo>
                  <a:lnTo>
                    <a:pt x="84704" y="277870"/>
                  </a:lnTo>
                  <a:lnTo>
                    <a:pt x="63104" y="317328"/>
                  </a:lnTo>
                  <a:lnTo>
                    <a:pt x="44429" y="358614"/>
                  </a:lnTo>
                  <a:lnTo>
                    <a:pt x="28822" y="401576"/>
                  </a:lnTo>
                  <a:lnTo>
                    <a:pt x="16431" y="446064"/>
                  </a:lnTo>
                  <a:lnTo>
                    <a:pt x="7399" y="491927"/>
                  </a:lnTo>
                  <a:lnTo>
                    <a:pt x="1874" y="539013"/>
                  </a:lnTo>
                  <a:lnTo>
                    <a:pt x="0" y="587171"/>
                  </a:lnTo>
                  <a:lnTo>
                    <a:pt x="1874" y="635328"/>
                  </a:lnTo>
                  <a:lnTo>
                    <a:pt x="7399" y="682412"/>
                  </a:lnTo>
                  <a:lnTo>
                    <a:pt x="16431" y="728273"/>
                  </a:lnTo>
                  <a:lnTo>
                    <a:pt x="28822" y="772760"/>
                  </a:lnTo>
                  <a:lnTo>
                    <a:pt x="44429" y="815721"/>
                  </a:lnTo>
                  <a:lnTo>
                    <a:pt x="63104" y="857006"/>
                  </a:lnTo>
                  <a:lnTo>
                    <a:pt x="84704" y="896463"/>
                  </a:lnTo>
                  <a:lnTo>
                    <a:pt x="109082" y="933941"/>
                  </a:lnTo>
                  <a:lnTo>
                    <a:pt x="136092" y="969289"/>
                  </a:lnTo>
                  <a:lnTo>
                    <a:pt x="165590" y="1002357"/>
                  </a:lnTo>
                  <a:lnTo>
                    <a:pt x="197430" y="1032992"/>
                  </a:lnTo>
                  <a:lnTo>
                    <a:pt x="231465" y="1061044"/>
                  </a:lnTo>
                  <a:lnTo>
                    <a:pt x="267552" y="1086361"/>
                  </a:lnTo>
                  <a:lnTo>
                    <a:pt x="305543" y="1108793"/>
                  </a:lnTo>
                  <a:lnTo>
                    <a:pt x="345294" y="1128189"/>
                  </a:lnTo>
                  <a:lnTo>
                    <a:pt x="386660" y="1144397"/>
                  </a:lnTo>
                  <a:lnTo>
                    <a:pt x="429494" y="1157266"/>
                  </a:lnTo>
                  <a:lnTo>
                    <a:pt x="473651" y="1166646"/>
                  </a:lnTo>
                  <a:lnTo>
                    <a:pt x="518986" y="1172384"/>
                  </a:lnTo>
                  <a:lnTo>
                    <a:pt x="565353" y="1174330"/>
                  </a:lnTo>
                  <a:lnTo>
                    <a:pt x="611720" y="1172384"/>
                  </a:lnTo>
                  <a:lnTo>
                    <a:pt x="657054" y="1166646"/>
                  </a:lnTo>
                  <a:lnTo>
                    <a:pt x="701212" y="1157266"/>
                  </a:lnTo>
                  <a:lnTo>
                    <a:pt x="744046" y="1144397"/>
                  </a:lnTo>
                  <a:lnTo>
                    <a:pt x="785411" y="1128189"/>
                  </a:lnTo>
                  <a:lnTo>
                    <a:pt x="825162" y="1108793"/>
                  </a:lnTo>
                  <a:lnTo>
                    <a:pt x="863154" y="1086361"/>
                  </a:lnTo>
                  <a:lnTo>
                    <a:pt x="899240" y="1061044"/>
                  </a:lnTo>
                  <a:lnTo>
                    <a:pt x="933276" y="1032992"/>
                  </a:lnTo>
                  <a:lnTo>
                    <a:pt x="965115" y="1002357"/>
                  </a:lnTo>
                  <a:lnTo>
                    <a:pt x="994613" y="969289"/>
                  </a:lnTo>
                  <a:lnTo>
                    <a:pt x="1021624" y="933941"/>
                  </a:lnTo>
                  <a:lnTo>
                    <a:pt x="1046001" y="896463"/>
                  </a:lnTo>
                  <a:lnTo>
                    <a:pt x="1067601" y="857006"/>
                  </a:lnTo>
                  <a:lnTo>
                    <a:pt x="1086277" y="815721"/>
                  </a:lnTo>
                  <a:lnTo>
                    <a:pt x="1101883" y="772760"/>
                  </a:lnTo>
                  <a:lnTo>
                    <a:pt x="1114275" y="728273"/>
                  </a:lnTo>
                  <a:lnTo>
                    <a:pt x="1123306" y="682412"/>
                  </a:lnTo>
                  <a:lnTo>
                    <a:pt x="1128832" y="635328"/>
                  </a:lnTo>
                  <a:lnTo>
                    <a:pt x="1130706" y="587171"/>
                  </a:lnTo>
                  <a:lnTo>
                    <a:pt x="1128832" y="539013"/>
                  </a:lnTo>
                  <a:lnTo>
                    <a:pt x="1123306" y="491927"/>
                  </a:lnTo>
                  <a:lnTo>
                    <a:pt x="1114275" y="446064"/>
                  </a:lnTo>
                  <a:lnTo>
                    <a:pt x="1101883" y="401576"/>
                  </a:lnTo>
                  <a:lnTo>
                    <a:pt x="1086277" y="358614"/>
                  </a:lnTo>
                  <a:lnTo>
                    <a:pt x="1067601" y="317328"/>
                  </a:lnTo>
                  <a:lnTo>
                    <a:pt x="1046001" y="277870"/>
                  </a:lnTo>
                  <a:lnTo>
                    <a:pt x="1021624" y="240392"/>
                  </a:lnTo>
                  <a:lnTo>
                    <a:pt x="994613" y="205043"/>
                  </a:lnTo>
                  <a:lnTo>
                    <a:pt x="965115" y="171975"/>
                  </a:lnTo>
                  <a:lnTo>
                    <a:pt x="933276" y="141339"/>
                  </a:lnTo>
                  <a:lnTo>
                    <a:pt x="899240" y="113287"/>
                  </a:lnTo>
                  <a:lnTo>
                    <a:pt x="863154" y="87969"/>
                  </a:lnTo>
                  <a:lnTo>
                    <a:pt x="825162" y="65537"/>
                  </a:lnTo>
                  <a:lnTo>
                    <a:pt x="785411" y="46141"/>
                  </a:lnTo>
                  <a:lnTo>
                    <a:pt x="744046" y="29933"/>
                  </a:lnTo>
                  <a:lnTo>
                    <a:pt x="701212" y="17064"/>
                  </a:lnTo>
                  <a:lnTo>
                    <a:pt x="657054" y="7684"/>
                  </a:lnTo>
                  <a:lnTo>
                    <a:pt x="611720" y="1946"/>
                  </a:lnTo>
                  <a:lnTo>
                    <a:pt x="565353" y="0"/>
                  </a:lnTo>
                  <a:close/>
                </a:path>
              </a:pathLst>
            </a:custGeom>
            <a:solidFill>
              <a:srgbClr val="93D2FF">
                <a:alpha val="73999"/>
              </a:srgbClr>
            </a:solidFill>
          </p:spPr>
          <p:txBody>
            <a:bodyPr wrap="square" lIns="0" tIns="0" rIns="0" bIns="0" rtlCol="0"/>
            <a:lstStyle/>
            <a:p>
              <a:endParaRPr/>
            </a:p>
          </p:txBody>
        </p:sp>
      </p:grpSp>
      <p:sp>
        <p:nvSpPr>
          <p:cNvPr id="6" name="object 6"/>
          <p:cNvSpPr txBox="1">
            <a:spLocks noGrp="1"/>
          </p:cNvSpPr>
          <p:nvPr>
            <p:ph type="title"/>
          </p:nvPr>
        </p:nvSpPr>
        <p:spPr>
          <a:xfrm>
            <a:off x="597860" y="589145"/>
            <a:ext cx="6390005" cy="1641090"/>
          </a:xfrm>
          <a:prstGeom prst="rect">
            <a:avLst/>
          </a:prstGeom>
        </p:spPr>
        <p:txBody>
          <a:bodyPr vert="horz" wrap="square" lIns="0" tIns="12700" rIns="0" bIns="0" rtlCol="0">
            <a:spAutoFit/>
          </a:bodyPr>
          <a:lstStyle/>
          <a:p>
            <a:pPr marL="240029">
              <a:lnSpc>
                <a:spcPct val="100000"/>
              </a:lnSpc>
              <a:spcBef>
                <a:spcPts val="100"/>
              </a:spcBef>
            </a:pPr>
            <a:r>
              <a:rPr lang="ja-JP" altLang="en-US" sz="6000" b="1" spc="-10" dirty="0" smtClean="0">
                <a:solidFill>
                  <a:srgbClr val="EC008C"/>
                </a:solidFill>
              </a:rPr>
              <a:t>　　　幼</a:t>
            </a:r>
            <a:r>
              <a:rPr lang="ja-JP" altLang="en-US" sz="6000" b="1" spc="-10" dirty="0">
                <a:solidFill>
                  <a:srgbClr val="EC008C"/>
                </a:solidFill>
              </a:rPr>
              <a:t>稚園</a:t>
            </a:r>
            <a:endParaRPr sz="6000" dirty="0">
              <a:latin typeface="Malgun Gothic"/>
              <a:cs typeface="Malgun Gothic"/>
            </a:endParaRPr>
          </a:p>
          <a:p>
            <a:pPr marL="12700" marR="5080" algn="just">
              <a:lnSpc>
                <a:spcPct val="106100"/>
              </a:lnSpc>
              <a:spcBef>
                <a:spcPts val="1305"/>
              </a:spcBef>
            </a:pPr>
            <a:r>
              <a:rPr sz="1100" dirty="0" smtClean="0">
                <a:latin typeface="Malgun Gothic Semilight"/>
                <a:cs typeface="Malgun Gothic Semilight"/>
              </a:rPr>
              <a:t>ELSA</a:t>
            </a:r>
            <a:r>
              <a:rPr lang="ja-JP" altLang="en-US" sz="1100" spc="-10" dirty="0" smtClean="0">
                <a:latin typeface="Malgun Gothic Semilight"/>
                <a:cs typeface="Malgun Gothic Semilight"/>
              </a:rPr>
              <a:t>幼</a:t>
            </a:r>
            <a:r>
              <a:rPr lang="ja-JP" altLang="en-US" sz="1100" spc="-10" dirty="0">
                <a:latin typeface="Malgun Gothic Semilight"/>
                <a:cs typeface="Malgun Gothic Semilight"/>
              </a:rPr>
              <a:t>稚園は、幼い学習者の脳と社会的発達に不可欠な認知能力と精神運動能</a:t>
            </a:r>
            <a:r>
              <a:rPr lang="ja-JP" altLang="en-US" sz="1100" spc="-10" dirty="0" smtClean="0">
                <a:latin typeface="Malgun Gothic Semilight"/>
                <a:cs typeface="Malgun Gothic Semilight"/>
              </a:rPr>
              <a:t>力をバランス良く提供します。</a:t>
            </a:r>
            <a:r>
              <a:rPr sz="1100" spc="5" dirty="0" smtClean="0">
                <a:latin typeface="Malgun Gothic Semilight"/>
                <a:cs typeface="Malgun Gothic Semilight"/>
              </a:rPr>
              <a:t> </a:t>
            </a:r>
            <a:r>
              <a:rPr lang="ja-JP" altLang="en-US" sz="1100" dirty="0">
                <a:latin typeface="Malgun Gothic Semilight"/>
                <a:cs typeface="Malgun Gothic Semilight"/>
              </a:rPr>
              <a:t>野外授業や実験では、授業で学んだこと</a:t>
            </a:r>
            <a:r>
              <a:rPr lang="ja-JP" altLang="en-US" sz="1100" dirty="0" smtClean="0">
                <a:latin typeface="Malgun Gothic Semilight"/>
                <a:cs typeface="Malgun Gothic Semilight"/>
              </a:rPr>
              <a:t>を</a:t>
            </a:r>
            <a:r>
              <a:rPr lang="ja-JP" altLang="en-US" sz="1100" dirty="0">
                <a:latin typeface="Malgun Gothic Semilight"/>
                <a:cs typeface="Malgun Gothic Semilight"/>
              </a:rPr>
              <a:t>直</a:t>
            </a:r>
            <a:r>
              <a:rPr lang="ja-JP" altLang="en-US" sz="1100" dirty="0" smtClean="0">
                <a:latin typeface="Malgun Gothic Semilight"/>
                <a:cs typeface="Malgun Gothic Semilight"/>
              </a:rPr>
              <a:t>接外で感</a:t>
            </a:r>
            <a:r>
              <a:rPr lang="ja-JP" altLang="en-US" sz="1100" dirty="0">
                <a:latin typeface="Malgun Gothic Semilight"/>
                <a:cs typeface="Malgun Gothic Semilight"/>
              </a:rPr>
              <a:t>じることができます。これらは子供の発達において重要な要素です。</a:t>
            </a:r>
            <a:endParaRPr sz="1100" dirty="0">
              <a:latin typeface="Malgun Gothic Semilight"/>
              <a:cs typeface="Malgun Gothic Semilight"/>
            </a:endParaRPr>
          </a:p>
        </p:txBody>
      </p:sp>
      <p:sp>
        <p:nvSpPr>
          <p:cNvPr id="7" name="object 7"/>
          <p:cNvSpPr txBox="1"/>
          <p:nvPr/>
        </p:nvSpPr>
        <p:spPr>
          <a:xfrm>
            <a:off x="1075054" y="821780"/>
            <a:ext cx="879012" cy="566822"/>
          </a:xfrm>
          <a:prstGeom prst="rect">
            <a:avLst/>
          </a:prstGeom>
        </p:spPr>
        <p:txBody>
          <a:bodyPr vert="horz" wrap="square" lIns="0" tIns="12700" rIns="0" bIns="0" rtlCol="0">
            <a:spAutoFit/>
          </a:bodyPr>
          <a:lstStyle/>
          <a:p>
            <a:pPr marL="12700">
              <a:lnSpc>
                <a:spcPct val="100000"/>
              </a:lnSpc>
              <a:spcBef>
                <a:spcPts val="100"/>
              </a:spcBef>
            </a:pPr>
            <a:r>
              <a:rPr sz="3600" b="1" spc="-25" dirty="0">
                <a:solidFill>
                  <a:srgbClr val="231F20"/>
                </a:solidFill>
                <a:latin typeface="Malgun Gothic"/>
                <a:cs typeface="Malgun Gothic"/>
              </a:rPr>
              <a:t>ESL</a:t>
            </a:r>
            <a:endParaRPr sz="3600" dirty="0">
              <a:latin typeface="Malgun Gothic"/>
              <a:cs typeface="Malgun Gothic"/>
            </a:endParaRPr>
          </a:p>
        </p:txBody>
      </p:sp>
      <p:grpSp>
        <p:nvGrpSpPr>
          <p:cNvPr id="8" name="object 8"/>
          <p:cNvGrpSpPr/>
          <p:nvPr/>
        </p:nvGrpSpPr>
        <p:grpSpPr>
          <a:xfrm>
            <a:off x="0" y="2871606"/>
            <a:ext cx="7139305" cy="7820659"/>
            <a:chOff x="0" y="2871606"/>
            <a:chExt cx="7139305" cy="7820659"/>
          </a:xfrm>
        </p:grpSpPr>
        <p:sp>
          <p:nvSpPr>
            <p:cNvPr id="9" name="object 9"/>
            <p:cNvSpPr/>
            <p:nvPr/>
          </p:nvSpPr>
          <p:spPr>
            <a:xfrm>
              <a:off x="0" y="3187662"/>
              <a:ext cx="7103109" cy="7504430"/>
            </a:xfrm>
            <a:custGeom>
              <a:avLst/>
              <a:gdLst/>
              <a:ahLst/>
              <a:cxnLst/>
              <a:rect l="l" t="t" r="r" b="b"/>
              <a:pathLst>
                <a:path w="7103109" h="7504430">
                  <a:moveTo>
                    <a:pt x="7102805" y="0"/>
                  </a:moveTo>
                  <a:lnTo>
                    <a:pt x="0" y="0"/>
                  </a:lnTo>
                  <a:lnTo>
                    <a:pt x="0" y="7504341"/>
                  </a:lnTo>
                  <a:lnTo>
                    <a:pt x="7102805" y="7504341"/>
                  </a:lnTo>
                  <a:lnTo>
                    <a:pt x="7102805" y="0"/>
                  </a:lnTo>
                  <a:close/>
                </a:path>
              </a:pathLst>
            </a:custGeom>
            <a:solidFill>
              <a:srgbClr val="FFFFFF">
                <a:alpha val="72999"/>
              </a:srgbClr>
            </a:solidFill>
          </p:spPr>
          <p:txBody>
            <a:bodyPr wrap="square" lIns="0" tIns="0" rIns="0" bIns="0" rtlCol="0"/>
            <a:lstStyle/>
            <a:p>
              <a:endParaRPr/>
            </a:p>
          </p:txBody>
        </p:sp>
        <p:pic>
          <p:nvPicPr>
            <p:cNvPr id="10" name="object 10"/>
            <p:cNvPicPr/>
            <p:nvPr/>
          </p:nvPicPr>
          <p:blipFill>
            <a:blip r:embed="rId3" cstate="print"/>
            <a:stretch>
              <a:fillRect/>
            </a:stretch>
          </p:blipFill>
          <p:spPr>
            <a:xfrm>
              <a:off x="406603" y="5300345"/>
              <a:ext cx="3864750" cy="1661325"/>
            </a:xfrm>
            <a:prstGeom prst="rect">
              <a:avLst/>
            </a:prstGeom>
          </p:spPr>
        </p:pic>
        <p:sp>
          <p:nvSpPr>
            <p:cNvPr id="11" name="object 11"/>
            <p:cNvSpPr/>
            <p:nvPr/>
          </p:nvSpPr>
          <p:spPr>
            <a:xfrm>
              <a:off x="406603" y="5300345"/>
              <a:ext cx="3865245" cy="1661795"/>
            </a:xfrm>
            <a:custGeom>
              <a:avLst/>
              <a:gdLst/>
              <a:ahLst/>
              <a:cxnLst/>
              <a:rect l="l" t="t" r="r" b="b"/>
              <a:pathLst>
                <a:path w="3865245" h="1661795">
                  <a:moveTo>
                    <a:pt x="0" y="1661325"/>
                  </a:moveTo>
                  <a:lnTo>
                    <a:pt x="3864749" y="1661325"/>
                  </a:lnTo>
                  <a:lnTo>
                    <a:pt x="3864749" y="0"/>
                  </a:lnTo>
                  <a:lnTo>
                    <a:pt x="0" y="0"/>
                  </a:lnTo>
                  <a:lnTo>
                    <a:pt x="0" y="1661325"/>
                  </a:lnTo>
                  <a:close/>
                </a:path>
              </a:pathLst>
            </a:custGeom>
            <a:ln w="12700">
              <a:solidFill>
                <a:srgbClr val="231F20"/>
              </a:solidFill>
            </a:ln>
          </p:spPr>
          <p:txBody>
            <a:bodyPr wrap="square" lIns="0" tIns="0" rIns="0" bIns="0" rtlCol="0"/>
            <a:lstStyle/>
            <a:p>
              <a:endParaRPr/>
            </a:p>
          </p:txBody>
        </p:sp>
        <p:sp>
          <p:nvSpPr>
            <p:cNvPr id="12" name="object 12"/>
            <p:cNvSpPr/>
            <p:nvPr/>
          </p:nvSpPr>
          <p:spPr>
            <a:xfrm>
              <a:off x="2338975" y="2877956"/>
              <a:ext cx="4793615" cy="0"/>
            </a:xfrm>
            <a:custGeom>
              <a:avLst/>
              <a:gdLst/>
              <a:ahLst/>
              <a:cxnLst/>
              <a:rect l="l" t="t" r="r" b="b"/>
              <a:pathLst>
                <a:path w="4793615">
                  <a:moveTo>
                    <a:pt x="0" y="0"/>
                  </a:moveTo>
                  <a:lnTo>
                    <a:pt x="4793615" y="0"/>
                  </a:lnTo>
                </a:path>
              </a:pathLst>
            </a:custGeom>
            <a:ln w="12700">
              <a:solidFill>
                <a:srgbClr val="EC008C"/>
              </a:solidFill>
            </a:ln>
          </p:spPr>
          <p:txBody>
            <a:bodyPr wrap="square" lIns="0" tIns="0" rIns="0" bIns="0" rtlCol="0"/>
            <a:lstStyle/>
            <a:p>
              <a:endParaRPr/>
            </a:p>
          </p:txBody>
        </p:sp>
      </p:grpSp>
      <p:sp>
        <p:nvSpPr>
          <p:cNvPr id="13" name="object 13"/>
          <p:cNvSpPr txBox="1"/>
          <p:nvPr/>
        </p:nvSpPr>
        <p:spPr>
          <a:xfrm>
            <a:off x="401097" y="2741524"/>
            <a:ext cx="6741795" cy="2605072"/>
          </a:xfrm>
          <a:prstGeom prst="rect">
            <a:avLst/>
          </a:prstGeom>
        </p:spPr>
        <p:txBody>
          <a:bodyPr vert="horz" wrap="square" lIns="0" tIns="12700" rIns="0" bIns="0" rtlCol="0">
            <a:spAutoFit/>
          </a:bodyPr>
          <a:lstStyle/>
          <a:p>
            <a:pPr marL="55880">
              <a:lnSpc>
                <a:spcPct val="100000"/>
              </a:lnSpc>
              <a:spcBef>
                <a:spcPts val="100"/>
              </a:spcBef>
            </a:pPr>
            <a:r>
              <a:rPr lang="ja-JP" altLang="en-US" sz="1500" b="1" dirty="0">
                <a:solidFill>
                  <a:srgbClr val="EC008C"/>
                </a:solidFill>
                <a:latin typeface="Malgun Gothic"/>
                <a:cs typeface="Malgun Gothic"/>
              </a:rPr>
              <a:t>プログラ</a:t>
            </a:r>
            <a:r>
              <a:rPr lang="ja-JP" altLang="en-US" sz="1500" b="1" dirty="0" smtClean="0">
                <a:solidFill>
                  <a:srgbClr val="EC008C"/>
                </a:solidFill>
                <a:latin typeface="Malgun Gothic"/>
                <a:cs typeface="Malgun Gothic"/>
              </a:rPr>
              <a:t>ムハイライト</a:t>
            </a:r>
            <a:endParaRPr sz="1500" dirty="0">
              <a:latin typeface="Malgun Gothic"/>
              <a:cs typeface="Malgun Gothic"/>
            </a:endParaRPr>
          </a:p>
          <a:p>
            <a:pPr marL="311150" indent="-228600">
              <a:lnSpc>
                <a:spcPct val="100000"/>
              </a:lnSpc>
              <a:spcBef>
                <a:spcPts val="30"/>
              </a:spcBef>
              <a:buChar char="•"/>
              <a:tabLst>
                <a:tab pos="311150" algn="l"/>
              </a:tabLst>
            </a:pPr>
            <a:r>
              <a:rPr lang="en-US" altLang="ja-JP" sz="1100" dirty="0" smtClean="0">
                <a:solidFill>
                  <a:srgbClr val="231F20"/>
                </a:solidFill>
                <a:latin typeface="Malgun Gothic Semilight"/>
                <a:cs typeface="Malgun Gothic Semilight"/>
              </a:rPr>
              <a:t>ELSA</a:t>
            </a:r>
            <a:r>
              <a:rPr lang="ja-JP" altLang="en-US" sz="1100" dirty="0">
                <a:solidFill>
                  <a:srgbClr val="231F20"/>
                </a:solidFill>
                <a:latin typeface="Malgun Gothic Semilight"/>
                <a:cs typeface="Malgun Gothic Semilight"/>
              </a:rPr>
              <a:t>語学学校</a:t>
            </a:r>
            <a:r>
              <a:rPr lang="ja-JP" altLang="en-US" sz="1100" dirty="0" smtClean="0">
                <a:solidFill>
                  <a:srgbClr val="231F20"/>
                </a:solidFill>
                <a:latin typeface="Malgun Gothic Semilight"/>
                <a:cs typeface="Malgun Gothic Semilight"/>
              </a:rPr>
              <a:t>の学生専用の広々とした安全な環境を提供します。</a:t>
            </a:r>
          </a:p>
          <a:p>
            <a:pPr marL="311150" marR="6350" indent="-228600">
              <a:lnSpc>
                <a:spcPct val="106100"/>
              </a:lnSpc>
              <a:buChar char="•"/>
              <a:tabLst>
                <a:tab pos="311150" algn="l"/>
              </a:tabLst>
            </a:pPr>
            <a:r>
              <a:rPr lang="ja-JP" altLang="en-US" sz="1100" dirty="0" smtClean="0">
                <a:solidFill>
                  <a:srgbClr val="231F20"/>
                </a:solidFill>
                <a:latin typeface="Malgun Gothic Semilight"/>
                <a:cs typeface="Malgun Gothic Semilight"/>
              </a:rPr>
              <a:t>若い学習者の教育を主な目的として英国で開発されたカリキュラムである早期起訴段階（</a:t>
            </a:r>
            <a:r>
              <a:rPr lang="en-PH" sz="1100" dirty="0" smtClean="0">
                <a:solidFill>
                  <a:srgbClr val="231F20"/>
                </a:solidFill>
                <a:latin typeface="Malgun Gothic Semilight"/>
                <a:cs typeface="Malgun Gothic Semilight"/>
              </a:rPr>
              <a:t>Early Years Foundation Stage</a:t>
            </a:r>
            <a:r>
              <a:rPr lang="ja-JP" altLang="en-US" sz="1100" dirty="0" smtClean="0">
                <a:solidFill>
                  <a:srgbClr val="231F20"/>
                </a:solidFill>
                <a:latin typeface="Malgun Gothic Semilight"/>
                <a:cs typeface="Malgun Gothic Semilight"/>
              </a:rPr>
              <a:t>＝通称</a:t>
            </a:r>
            <a:r>
              <a:rPr lang="en-US" altLang="ja-JP" sz="1100" dirty="0" smtClean="0">
                <a:solidFill>
                  <a:srgbClr val="231F20"/>
                </a:solidFill>
                <a:latin typeface="Malgun Gothic Semilight"/>
                <a:cs typeface="Malgun Gothic Semilight"/>
              </a:rPr>
              <a:t>EYFS</a:t>
            </a:r>
            <a:r>
              <a:rPr lang="ja-JP" altLang="en-US" sz="1100" dirty="0" smtClean="0">
                <a:solidFill>
                  <a:srgbClr val="231F20"/>
                </a:solidFill>
                <a:latin typeface="Malgun Gothic Semilight"/>
                <a:cs typeface="Malgun Gothic Semilight"/>
              </a:rPr>
              <a:t>）</a:t>
            </a:r>
            <a:r>
              <a:rPr lang="en-PH" sz="1100" dirty="0" smtClean="0">
                <a:solidFill>
                  <a:srgbClr val="231F20"/>
                </a:solidFill>
                <a:latin typeface="Malgun Gothic Semilight"/>
                <a:cs typeface="Malgun Gothic Semilight"/>
              </a:rPr>
              <a:t> </a:t>
            </a:r>
            <a:r>
              <a:rPr lang="ja-JP" altLang="en-US" sz="1100" dirty="0" smtClean="0">
                <a:solidFill>
                  <a:srgbClr val="231F20"/>
                </a:solidFill>
                <a:latin typeface="Malgun Gothic Semilight"/>
                <a:cs typeface="Malgun Gothic Semilight"/>
              </a:rPr>
              <a:t>カリキュラムを使用します。</a:t>
            </a:r>
          </a:p>
          <a:p>
            <a:pPr marL="311150" indent="-228600">
              <a:lnSpc>
                <a:spcPct val="100000"/>
              </a:lnSpc>
              <a:spcBef>
                <a:spcPts val="80"/>
              </a:spcBef>
              <a:buChar char="•"/>
              <a:tabLst>
                <a:tab pos="311150" algn="l"/>
              </a:tabLst>
            </a:pPr>
            <a:r>
              <a:rPr lang="ja-JP" altLang="en-US" sz="1100" dirty="0" smtClean="0">
                <a:solidFill>
                  <a:srgbClr val="231F20"/>
                </a:solidFill>
                <a:latin typeface="Malgun Gothic Semilight"/>
                <a:cs typeface="Malgun Gothic Semilight"/>
              </a:rPr>
              <a:t>幼児がマンツーマンクラスやグループクラスに積極的に参加できるように、バランスの取れたカリキュラムを提供します。</a:t>
            </a:r>
          </a:p>
          <a:p>
            <a:pPr marL="311150" indent="-228600">
              <a:lnSpc>
                <a:spcPct val="100000"/>
              </a:lnSpc>
              <a:spcBef>
                <a:spcPts val="80"/>
              </a:spcBef>
              <a:buChar char="•"/>
              <a:tabLst>
                <a:tab pos="311150" algn="l"/>
              </a:tabLst>
            </a:pPr>
            <a:r>
              <a:rPr lang="ja-JP" altLang="en-US" sz="1100" dirty="0" smtClean="0">
                <a:solidFill>
                  <a:srgbClr val="231F20"/>
                </a:solidFill>
                <a:latin typeface="Malgun Gothic Semilight"/>
                <a:cs typeface="Malgun Gothic Semilight"/>
              </a:rPr>
              <a:t>マンツーマンのクラスにおいてディープラーニングが必要な分野を選択し、集中的な学習クラスを提供します</a:t>
            </a:r>
          </a:p>
          <a:p>
            <a:pPr marL="311150" marR="5080" indent="-228600">
              <a:lnSpc>
                <a:spcPct val="106100"/>
              </a:lnSpc>
              <a:buChar char="•"/>
              <a:tabLst>
                <a:tab pos="311150" algn="l"/>
              </a:tabLst>
            </a:pPr>
            <a:r>
              <a:rPr lang="ja-JP" altLang="en-US" sz="1100" dirty="0" smtClean="0">
                <a:solidFill>
                  <a:srgbClr val="231F20"/>
                </a:solidFill>
                <a:latin typeface="Malgun Gothic Semilight"/>
                <a:cs typeface="Malgun Gothic Semilight"/>
              </a:rPr>
              <a:t>学習者は幼稚園の外でもフレンドリーな先生と交流し、英語を聞いたり話したりし続けることができます</a:t>
            </a:r>
          </a:p>
          <a:p>
            <a:pPr marL="311150" marR="5715" indent="-228600">
              <a:lnSpc>
                <a:spcPct val="106100"/>
              </a:lnSpc>
              <a:buChar char="•"/>
              <a:tabLst>
                <a:tab pos="311150" algn="l"/>
              </a:tabLst>
            </a:pPr>
            <a:r>
              <a:rPr lang="ja-JP" altLang="en-US" sz="1100" dirty="0" smtClean="0">
                <a:solidFill>
                  <a:srgbClr val="231F20"/>
                </a:solidFill>
                <a:latin typeface="Malgun Gothic Semilight"/>
                <a:cs typeface="Malgun Gothic Semilight"/>
              </a:rPr>
              <a:t>教師は、教育支援を通じて若い学習者の前向きな見本として行動し、すべての子供たちの行動や考えを英語で表現できるようにします</a:t>
            </a:r>
          </a:p>
          <a:p>
            <a:pPr marL="311150" indent="-228600">
              <a:lnSpc>
                <a:spcPct val="100000"/>
              </a:lnSpc>
              <a:spcBef>
                <a:spcPts val="75"/>
              </a:spcBef>
              <a:buChar char="•"/>
              <a:tabLst>
                <a:tab pos="311150" algn="l"/>
              </a:tabLst>
            </a:pPr>
            <a:r>
              <a:rPr lang="ja-JP" altLang="en-US" sz="1100" dirty="0" smtClean="0">
                <a:solidFill>
                  <a:srgbClr val="231F20"/>
                </a:solidFill>
                <a:latin typeface="Malgun Gothic Semilight"/>
                <a:cs typeface="Malgun Gothic Semilight"/>
              </a:rPr>
              <a:t>保護者は、毎日の進捗状況報告フィードバックシステムを通じて子供の学習を確認します。</a:t>
            </a:r>
          </a:p>
          <a:p>
            <a:pPr marL="12700">
              <a:lnSpc>
                <a:spcPct val="100000"/>
              </a:lnSpc>
            </a:pPr>
            <a:r>
              <a:rPr lang="ja-JP" altLang="en-US" sz="1400" b="1" dirty="0">
                <a:solidFill>
                  <a:srgbClr val="231F20"/>
                </a:solidFill>
                <a:latin typeface="Malgun Gothic"/>
                <a:cs typeface="Malgun Gothic"/>
              </a:rPr>
              <a:t>クラス</a:t>
            </a:r>
            <a:r>
              <a:rPr lang="ja-JP" altLang="en-US" sz="1400" b="1" dirty="0" smtClean="0">
                <a:solidFill>
                  <a:srgbClr val="231F20"/>
                </a:solidFill>
                <a:latin typeface="Malgun Gothic"/>
                <a:cs typeface="Malgun Gothic"/>
              </a:rPr>
              <a:t>の時間割の例</a:t>
            </a:r>
            <a:endParaRPr sz="1400" dirty="0">
              <a:latin typeface="Malgun Gothic"/>
              <a:cs typeface="Malgun Gothic"/>
            </a:endParaRPr>
          </a:p>
        </p:txBody>
      </p:sp>
      <p:grpSp>
        <p:nvGrpSpPr>
          <p:cNvPr id="14" name="object 14"/>
          <p:cNvGrpSpPr/>
          <p:nvPr/>
        </p:nvGrpSpPr>
        <p:grpSpPr>
          <a:xfrm>
            <a:off x="0" y="5293995"/>
            <a:ext cx="7132955" cy="5069840"/>
            <a:chOff x="0" y="5293995"/>
            <a:chExt cx="7132955" cy="5069840"/>
          </a:xfrm>
        </p:grpSpPr>
        <p:pic>
          <p:nvPicPr>
            <p:cNvPr id="15" name="object 15"/>
            <p:cNvPicPr/>
            <p:nvPr/>
          </p:nvPicPr>
          <p:blipFill>
            <a:blip r:embed="rId4" cstate="print"/>
            <a:stretch>
              <a:fillRect/>
            </a:stretch>
          </p:blipFill>
          <p:spPr>
            <a:xfrm>
              <a:off x="4351959" y="5293995"/>
              <a:ext cx="2780626" cy="1674037"/>
            </a:xfrm>
            <a:prstGeom prst="rect">
              <a:avLst/>
            </a:prstGeom>
          </p:spPr>
        </p:pic>
        <p:sp>
          <p:nvSpPr>
            <p:cNvPr id="16" name="object 16"/>
            <p:cNvSpPr/>
            <p:nvPr/>
          </p:nvSpPr>
          <p:spPr>
            <a:xfrm>
              <a:off x="349250" y="8814498"/>
              <a:ext cx="6731634" cy="1543050"/>
            </a:xfrm>
            <a:custGeom>
              <a:avLst/>
              <a:gdLst/>
              <a:ahLst/>
              <a:cxnLst/>
              <a:rect l="l" t="t" r="r" b="b"/>
              <a:pathLst>
                <a:path w="6731634" h="1543050">
                  <a:moveTo>
                    <a:pt x="152400" y="0"/>
                  </a:moveTo>
                  <a:lnTo>
                    <a:pt x="64293" y="2381"/>
                  </a:lnTo>
                  <a:lnTo>
                    <a:pt x="19050" y="19050"/>
                  </a:lnTo>
                  <a:lnTo>
                    <a:pt x="2381" y="64293"/>
                  </a:lnTo>
                  <a:lnTo>
                    <a:pt x="0" y="152400"/>
                  </a:lnTo>
                  <a:lnTo>
                    <a:pt x="0" y="1390319"/>
                  </a:lnTo>
                  <a:lnTo>
                    <a:pt x="2381" y="1478426"/>
                  </a:lnTo>
                  <a:lnTo>
                    <a:pt x="19050" y="1523669"/>
                  </a:lnTo>
                  <a:lnTo>
                    <a:pt x="64293" y="1540338"/>
                  </a:lnTo>
                  <a:lnTo>
                    <a:pt x="152400" y="1542719"/>
                  </a:lnTo>
                  <a:lnTo>
                    <a:pt x="6578676" y="1542719"/>
                  </a:lnTo>
                  <a:lnTo>
                    <a:pt x="6666782" y="1540338"/>
                  </a:lnTo>
                  <a:lnTo>
                    <a:pt x="6712026" y="1523669"/>
                  </a:lnTo>
                  <a:lnTo>
                    <a:pt x="6728694" y="1478426"/>
                  </a:lnTo>
                  <a:lnTo>
                    <a:pt x="6731076" y="1390319"/>
                  </a:lnTo>
                  <a:lnTo>
                    <a:pt x="6731076" y="152400"/>
                  </a:lnTo>
                  <a:lnTo>
                    <a:pt x="6728694" y="64293"/>
                  </a:lnTo>
                  <a:lnTo>
                    <a:pt x="6712026" y="19050"/>
                  </a:lnTo>
                  <a:lnTo>
                    <a:pt x="6666782" y="2381"/>
                  </a:lnTo>
                  <a:lnTo>
                    <a:pt x="6578676" y="0"/>
                  </a:lnTo>
                  <a:lnTo>
                    <a:pt x="152400" y="0"/>
                  </a:lnTo>
                  <a:close/>
                </a:path>
              </a:pathLst>
            </a:custGeom>
            <a:ln w="12700">
              <a:solidFill>
                <a:srgbClr val="EC008C"/>
              </a:solidFill>
            </a:ln>
          </p:spPr>
          <p:txBody>
            <a:bodyPr wrap="square" lIns="0" tIns="0" rIns="0" bIns="0" rtlCol="0"/>
            <a:lstStyle/>
            <a:p>
              <a:endParaRPr/>
            </a:p>
          </p:txBody>
        </p:sp>
        <p:sp>
          <p:nvSpPr>
            <p:cNvPr id="17" name="object 17"/>
            <p:cNvSpPr/>
            <p:nvPr/>
          </p:nvSpPr>
          <p:spPr>
            <a:xfrm>
              <a:off x="0" y="8574947"/>
              <a:ext cx="6933565" cy="1670685"/>
            </a:xfrm>
            <a:custGeom>
              <a:avLst/>
              <a:gdLst/>
              <a:ahLst/>
              <a:cxnLst/>
              <a:rect l="l" t="t" r="r" b="b"/>
              <a:pathLst>
                <a:path w="6933565" h="1670684">
                  <a:moveTo>
                    <a:pt x="6761867" y="0"/>
                  </a:moveTo>
                  <a:lnTo>
                    <a:pt x="0" y="0"/>
                  </a:lnTo>
                  <a:lnTo>
                    <a:pt x="0" y="1670443"/>
                  </a:lnTo>
                  <a:lnTo>
                    <a:pt x="6761867" y="1670443"/>
                  </a:lnTo>
                  <a:lnTo>
                    <a:pt x="6860986" y="1667764"/>
                  </a:lnTo>
                  <a:lnTo>
                    <a:pt x="6911886" y="1649012"/>
                  </a:lnTo>
                  <a:lnTo>
                    <a:pt x="6930638" y="1598113"/>
                  </a:lnTo>
                  <a:lnTo>
                    <a:pt x="6933317" y="1498993"/>
                  </a:lnTo>
                  <a:lnTo>
                    <a:pt x="6933317" y="171450"/>
                  </a:lnTo>
                  <a:lnTo>
                    <a:pt x="6930638" y="72330"/>
                  </a:lnTo>
                  <a:lnTo>
                    <a:pt x="6911886" y="21431"/>
                  </a:lnTo>
                  <a:lnTo>
                    <a:pt x="6860986" y="2678"/>
                  </a:lnTo>
                  <a:lnTo>
                    <a:pt x="6761867" y="0"/>
                  </a:lnTo>
                  <a:close/>
                </a:path>
              </a:pathLst>
            </a:custGeom>
            <a:solidFill>
              <a:srgbClr val="EECFE2"/>
            </a:solidFill>
          </p:spPr>
          <p:txBody>
            <a:bodyPr wrap="square" lIns="0" tIns="0" rIns="0" bIns="0" rtlCol="0"/>
            <a:lstStyle/>
            <a:p>
              <a:endParaRPr/>
            </a:p>
          </p:txBody>
        </p:sp>
      </p:grpSp>
      <p:sp>
        <p:nvSpPr>
          <p:cNvPr id="18" name="object 18"/>
          <p:cNvSpPr txBox="1"/>
          <p:nvPr/>
        </p:nvSpPr>
        <p:spPr>
          <a:xfrm>
            <a:off x="471500" y="8652555"/>
            <a:ext cx="6340475" cy="1040157"/>
          </a:xfrm>
          <a:prstGeom prst="rect">
            <a:avLst/>
          </a:prstGeom>
        </p:spPr>
        <p:txBody>
          <a:bodyPr vert="horz" wrap="square" lIns="0" tIns="48260" rIns="0" bIns="0" rtlCol="0">
            <a:spAutoFit/>
          </a:bodyPr>
          <a:lstStyle/>
          <a:p>
            <a:pPr marL="12700">
              <a:lnSpc>
                <a:spcPct val="100000"/>
              </a:lnSpc>
              <a:spcBef>
                <a:spcPts val="380"/>
              </a:spcBef>
            </a:pPr>
            <a:r>
              <a:rPr lang="ja-JP" altLang="en-US" sz="1100" b="1" dirty="0">
                <a:solidFill>
                  <a:srgbClr val="231F20"/>
                </a:solidFill>
                <a:latin typeface="Malgun Gothic"/>
                <a:cs typeface="Malgun Gothic"/>
              </a:rPr>
              <a:t>対</a:t>
            </a:r>
            <a:r>
              <a:rPr lang="ja-JP" altLang="en-US" sz="1100" b="1" dirty="0" smtClean="0">
                <a:solidFill>
                  <a:srgbClr val="231F20"/>
                </a:solidFill>
                <a:latin typeface="Malgun Gothic"/>
                <a:cs typeface="Malgun Gothic"/>
              </a:rPr>
              <a:t>象年齢</a:t>
            </a:r>
            <a:r>
              <a:rPr sz="1100" b="1" spc="-20" dirty="0" smtClean="0">
                <a:solidFill>
                  <a:srgbClr val="231F20"/>
                </a:solidFill>
                <a:latin typeface="Malgun Gothic"/>
                <a:cs typeface="Malgun Gothic"/>
              </a:rPr>
              <a:t>:</a:t>
            </a:r>
            <a:endParaRPr sz="1100" dirty="0">
              <a:latin typeface="Malgun Gothic"/>
              <a:cs typeface="Malgun Gothic"/>
            </a:endParaRPr>
          </a:p>
          <a:p>
            <a:pPr marL="240665" indent="-227965">
              <a:lnSpc>
                <a:spcPct val="100000"/>
              </a:lnSpc>
              <a:spcBef>
                <a:spcPts val="280"/>
              </a:spcBef>
              <a:buChar char="•"/>
              <a:tabLst>
                <a:tab pos="240665" algn="l"/>
              </a:tabLst>
            </a:pPr>
            <a:r>
              <a:rPr lang="ja-JP" altLang="en-US" sz="1100" dirty="0">
                <a:solidFill>
                  <a:srgbClr val="231F20"/>
                </a:solidFill>
                <a:latin typeface="Malgun Gothic"/>
                <a:cs typeface="Malgun Gothic"/>
              </a:rPr>
              <a:t>４歳か</a:t>
            </a:r>
            <a:r>
              <a:rPr lang="ja-JP" altLang="en-US" sz="1100" dirty="0" smtClean="0">
                <a:solidFill>
                  <a:srgbClr val="231F20"/>
                </a:solidFill>
                <a:latin typeface="Malgun Gothic"/>
                <a:cs typeface="Malgun Gothic"/>
              </a:rPr>
              <a:t>ら</a:t>
            </a:r>
            <a:r>
              <a:rPr lang="en-US" altLang="ja-JP" sz="1100" dirty="0" smtClean="0">
                <a:solidFill>
                  <a:srgbClr val="231F20"/>
                </a:solidFill>
                <a:latin typeface="Malgun Gothic"/>
                <a:cs typeface="Malgun Gothic"/>
              </a:rPr>
              <a:t>6</a:t>
            </a:r>
            <a:r>
              <a:rPr lang="ja-JP" altLang="en-US" sz="1100" dirty="0" smtClean="0">
                <a:solidFill>
                  <a:srgbClr val="231F20"/>
                </a:solidFill>
                <a:latin typeface="Malgun Gothic"/>
                <a:cs typeface="Malgun Gothic"/>
              </a:rPr>
              <a:t>歳の未就学児</a:t>
            </a:r>
            <a:endParaRPr sz="1100" dirty="0">
              <a:latin typeface="Malgun Gothic"/>
              <a:cs typeface="Malgun Gothic"/>
            </a:endParaRPr>
          </a:p>
          <a:p>
            <a:pPr marL="12700" marR="2003425">
              <a:lnSpc>
                <a:spcPct val="121200"/>
              </a:lnSpc>
            </a:pPr>
            <a:r>
              <a:rPr lang="ja-JP" altLang="en-US" sz="1100" b="1" dirty="0">
                <a:solidFill>
                  <a:srgbClr val="231F20"/>
                </a:solidFill>
                <a:latin typeface="Malgun Gothic"/>
                <a:cs typeface="Malgun Gothic"/>
              </a:rPr>
              <a:t>コース</a:t>
            </a:r>
            <a:r>
              <a:rPr lang="ja-JP" altLang="en-US" sz="1100" b="1" dirty="0" smtClean="0">
                <a:solidFill>
                  <a:srgbClr val="231F20"/>
                </a:solidFill>
                <a:latin typeface="Malgun Gothic"/>
                <a:cs typeface="Malgun Gothic"/>
              </a:rPr>
              <a:t>の期間</a:t>
            </a:r>
            <a:r>
              <a:rPr sz="1100" b="1" dirty="0" smtClean="0">
                <a:solidFill>
                  <a:srgbClr val="231F20"/>
                </a:solidFill>
                <a:latin typeface="Malgun Gothic"/>
                <a:cs typeface="Malgun Gothic"/>
              </a:rPr>
              <a:t>:</a:t>
            </a:r>
            <a:r>
              <a:rPr sz="1100" b="1" spc="-20" dirty="0" smtClean="0">
                <a:solidFill>
                  <a:srgbClr val="231F20"/>
                </a:solidFill>
                <a:latin typeface="Malgun Gothic"/>
                <a:cs typeface="Malgun Gothic"/>
              </a:rPr>
              <a:t> </a:t>
            </a:r>
            <a:r>
              <a:rPr lang="en-US" sz="1100" dirty="0">
                <a:solidFill>
                  <a:srgbClr val="231F20"/>
                </a:solidFill>
                <a:latin typeface="Malgun Gothic"/>
                <a:cs typeface="Malgun Gothic"/>
              </a:rPr>
              <a:t>1</a:t>
            </a:r>
            <a:r>
              <a:rPr lang="ja-JP" altLang="en-US" sz="1100" dirty="0" smtClean="0">
                <a:solidFill>
                  <a:srgbClr val="231F20"/>
                </a:solidFill>
                <a:latin typeface="Malgun Gothic"/>
                <a:cs typeface="Malgun Gothic"/>
              </a:rPr>
              <a:t>週</a:t>
            </a:r>
            <a:r>
              <a:rPr lang="ja-JP" altLang="en-US" sz="1100" dirty="0" smtClean="0">
                <a:solidFill>
                  <a:srgbClr val="231F20"/>
                </a:solidFill>
                <a:latin typeface="Malgun Gothic"/>
                <a:cs typeface="Malgun Gothic"/>
              </a:rPr>
              <a:t>間</a:t>
            </a:r>
            <a:r>
              <a:rPr lang="ja-JP" altLang="en-US" sz="1100" dirty="0">
                <a:solidFill>
                  <a:srgbClr val="231F20"/>
                </a:solidFill>
                <a:latin typeface="Malgun Gothic"/>
                <a:cs typeface="Malgun Gothic"/>
              </a:rPr>
              <a:t>以上から</a:t>
            </a:r>
            <a:endParaRPr lang="en-US" altLang="ja-JP" sz="1100" dirty="0" smtClean="0">
              <a:solidFill>
                <a:srgbClr val="231F20"/>
              </a:solidFill>
              <a:latin typeface="Malgun Gothic"/>
              <a:cs typeface="Malgun Gothic"/>
            </a:endParaRPr>
          </a:p>
          <a:p>
            <a:pPr marL="12700" marR="2003425">
              <a:lnSpc>
                <a:spcPct val="121200"/>
              </a:lnSpc>
            </a:pPr>
            <a:r>
              <a:rPr lang="ja-JP" altLang="en-US" sz="1100" b="1" dirty="0">
                <a:solidFill>
                  <a:srgbClr val="231F20"/>
                </a:solidFill>
                <a:latin typeface="Malgun Gothic"/>
                <a:cs typeface="Malgun Gothic"/>
              </a:rPr>
              <a:t>入</a:t>
            </a:r>
            <a:r>
              <a:rPr lang="ja-JP" altLang="en-US" sz="1100" b="1" dirty="0" smtClean="0">
                <a:solidFill>
                  <a:srgbClr val="231F20"/>
                </a:solidFill>
                <a:latin typeface="Malgun Gothic"/>
                <a:cs typeface="Malgun Gothic"/>
              </a:rPr>
              <a:t>学日</a:t>
            </a:r>
            <a:r>
              <a:rPr sz="1100" b="1" dirty="0" smtClean="0">
                <a:solidFill>
                  <a:srgbClr val="231F20"/>
                </a:solidFill>
                <a:latin typeface="Malgun Gothic"/>
                <a:cs typeface="Malgun Gothic"/>
              </a:rPr>
              <a:t>:</a:t>
            </a:r>
            <a:r>
              <a:rPr sz="1100" b="1" spc="-10" dirty="0" smtClean="0">
                <a:solidFill>
                  <a:srgbClr val="231F20"/>
                </a:solidFill>
                <a:latin typeface="Malgun Gothic"/>
                <a:cs typeface="Malgun Gothic"/>
              </a:rPr>
              <a:t> </a:t>
            </a:r>
            <a:r>
              <a:rPr lang="ja-JP" altLang="en-US" sz="1100" dirty="0">
                <a:solidFill>
                  <a:srgbClr val="231F20"/>
                </a:solidFill>
                <a:latin typeface="Malgun Gothic"/>
                <a:cs typeface="Malgun Gothic"/>
              </a:rPr>
              <a:t>毎</a:t>
            </a:r>
            <a:r>
              <a:rPr lang="ja-JP" altLang="en-US" sz="1100" dirty="0" smtClean="0">
                <a:solidFill>
                  <a:srgbClr val="231F20"/>
                </a:solidFill>
                <a:latin typeface="Malgun Gothic"/>
                <a:cs typeface="Malgun Gothic"/>
              </a:rPr>
              <a:t>週月曜日</a:t>
            </a:r>
            <a:endParaRPr sz="1100" dirty="0" smtClean="0">
              <a:latin typeface="Malgun Gothic"/>
              <a:cs typeface="Malgun Gothic"/>
            </a:endParaRPr>
          </a:p>
          <a:p>
            <a:pPr marL="12700" marR="5080">
              <a:lnSpc>
                <a:spcPct val="121200"/>
              </a:lnSpc>
            </a:pPr>
            <a:r>
              <a:rPr lang="en-US" altLang="ja-JP" sz="1100" dirty="0" smtClean="0">
                <a:solidFill>
                  <a:srgbClr val="231F20"/>
                </a:solidFill>
                <a:latin typeface="Malgun Gothic"/>
                <a:cs typeface="Malgun Gothic"/>
              </a:rPr>
              <a:t>ESL</a:t>
            </a:r>
            <a:r>
              <a:rPr lang="ja-JP" altLang="en-US" sz="1100" dirty="0" smtClean="0">
                <a:solidFill>
                  <a:srgbClr val="231F20"/>
                </a:solidFill>
                <a:latin typeface="Malgun Gothic"/>
                <a:cs typeface="Malgun Gothic"/>
              </a:rPr>
              <a:t>プログラムの生徒は</a:t>
            </a:r>
            <a:r>
              <a:rPr lang="ja-JP" altLang="en-US" sz="1100" dirty="0" smtClean="0">
                <a:solidFill>
                  <a:srgbClr val="231F20"/>
                </a:solidFill>
                <a:latin typeface="Malgun Gothic"/>
                <a:cs typeface="Malgun Gothic"/>
              </a:rPr>
              <a:t>、正</a:t>
            </a:r>
            <a:r>
              <a:rPr lang="ja-JP" altLang="en-US" sz="1100" dirty="0" smtClean="0">
                <a:solidFill>
                  <a:srgbClr val="231F20"/>
                </a:solidFill>
                <a:latin typeface="Malgun Gothic"/>
                <a:cs typeface="Malgun Gothic"/>
              </a:rPr>
              <a:t>式な成績証明</a:t>
            </a:r>
            <a:r>
              <a:rPr lang="ja-JP" altLang="en-US" sz="1100" dirty="0" smtClean="0">
                <a:solidFill>
                  <a:srgbClr val="231F20"/>
                </a:solidFill>
                <a:latin typeface="Malgun Gothic"/>
                <a:cs typeface="Malgun Gothic"/>
              </a:rPr>
              <a:t>書が</a:t>
            </a:r>
            <a:r>
              <a:rPr lang="ja-JP" altLang="en-US" sz="1100" dirty="0" smtClean="0">
                <a:solidFill>
                  <a:srgbClr val="231F20"/>
                </a:solidFill>
                <a:latin typeface="Malgun Gothic"/>
                <a:cs typeface="Malgun Gothic"/>
              </a:rPr>
              <a:t>発行されます。</a:t>
            </a:r>
          </a:p>
        </p:txBody>
      </p:sp>
      <p:grpSp>
        <p:nvGrpSpPr>
          <p:cNvPr id="19" name="object 19"/>
          <p:cNvGrpSpPr/>
          <p:nvPr/>
        </p:nvGrpSpPr>
        <p:grpSpPr>
          <a:xfrm>
            <a:off x="450850" y="7487709"/>
            <a:ext cx="6658609" cy="967740"/>
            <a:chOff x="450850" y="7487709"/>
            <a:chExt cx="6658609" cy="967740"/>
          </a:xfrm>
        </p:grpSpPr>
        <p:sp>
          <p:nvSpPr>
            <p:cNvPr id="20" name="object 20"/>
            <p:cNvSpPr/>
            <p:nvPr/>
          </p:nvSpPr>
          <p:spPr>
            <a:xfrm>
              <a:off x="457200" y="7494059"/>
              <a:ext cx="6633209" cy="955040"/>
            </a:xfrm>
            <a:custGeom>
              <a:avLst/>
              <a:gdLst/>
              <a:ahLst/>
              <a:cxnLst/>
              <a:rect l="l" t="t" r="r" b="b"/>
              <a:pathLst>
                <a:path w="6633209" h="955040">
                  <a:moveTo>
                    <a:pt x="0" y="0"/>
                  </a:moveTo>
                  <a:lnTo>
                    <a:pt x="0" y="783056"/>
                  </a:lnTo>
                  <a:lnTo>
                    <a:pt x="2678" y="882176"/>
                  </a:lnTo>
                  <a:lnTo>
                    <a:pt x="21431" y="933075"/>
                  </a:lnTo>
                  <a:lnTo>
                    <a:pt x="72330" y="951827"/>
                  </a:lnTo>
                  <a:lnTo>
                    <a:pt x="171450" y="954506"/>
                  </a:lnTo>
                  <a:lnTo>
                    <a:pt x="6461455" y="954506"/>
                  </a:lnTo>
                  <a:lnTo>
                    <a:pt x="6560574" y="951827"/>
                  </a:lnTo>
                  <a:lnTo>
                    <a:pt x="6611473" y="933075"/>
                  </a:lnTo>
                  <a:lnTo>
                    <a:pt x="6630226" y="882176"/>
                  </a:lnTo>
                  <a:lnTo>
                    <a:pt x="6632905" y="783056"/>
                  </a:lnTo>
                  <a:lnTo>
                    <a:pt x="6632905" y="0"/>
                  </a:lnTo>
                  <a:lnTo>
                    <a:pt x="0" y="0"/>
                  </a:lnTo>
                  <a:close/>
                </a:path>
              </a:pathLst>
            </a:custGeom>
            <a:ln w="12700">
              <a:solidFill>
                <a:srgbClr val="EECFE2"/>
              </a:solidFill>
            </a:ln>
          </p:spPr>
          <p:txBody>
            <a:bodyPr wrap="square" lIns="0" tIns="0" rIns="0" bIns="0" rtlCol="0"/>
            <a:lstStyle/>
            <a:p>
              <a:endParaRPr/>
            </a:p>
          </p:txBody>
        </p:sp>
        <p:sp>
          <p:nvSpPr>
            <p:cNvPr id="21" name="object 21"/>
            <p:cNvSpPr/>
            <p:nvPr/>
          </p:nvSpPr>
          <p:spPr>
            <a:xfrm>
              <a:off x="464399" y="8042664"/>
              <a:ext cx="6638925" cy="0"/>
            </a:xfrm>
            <a:custGeom>
              <a:avLst/>
              <a:gdLst/>
              <a:ahLst/>
              <a:cxnLst/>
              <a:rect l="l" t="t" r="r" b="b"/>
              <a:pathLst>
                <a:path w="6638925">
                  <a:moveTo>
                    <a:pt x="0" y="0"/>
                  </a:moveTo>
                  <a:lnTo>
                    <a:pt x="6638404" y="0"/>
                  </a:lnTo>
                </a:path>
              </a:pathLst>
            </a:custGeom>
            <a:ln w="12700">
              <a:solidFill>
                <a:srgbClr val="EECFE2"/>
              </a:solidFill>
            </a:ln>
          </p:spPr>
          <p:txBody>
            <a:bodyPr wrap="square" lIns="0" tIns="0" rIns="0" bIns="0" rtlCol="0"/>
            <a:lstStyle/>
            <a:p>
              <a:endParaRPr/>
            </a:p>
          </p:txBody>
        </p:sp>
      </p:grpSp>
      <p:sp>
        <p:nvSpPr>
          <p:cNvPr id="22" name="object 22"/>
          <p:cNvSpPr txBox="1"/>
          <p:nvPr/>
        </p:nvSpPr>
        <p:spPr>
          <a:xfrm>
            <a:off x="451699" y="7026465"/>
            <a:ext cx="1192951" cy="243656"/>
          </a:xfrm>
          <a:prstGeom prst="rect">
            <a:avLst/>
          </a:prstGeom>
        </p:spPr>
        <p:txBody>
          <a:bodyPr vert="horz" wrap="square" lIns="0" tIns="12700" rIns="0" bIns="0" rtlCol="0">
            <a:spAutoFit/>
          </a:bodyPr>
          <a:lstStyle/>
          <a:p>
            <a:pPr marL="12700">
              <a:lnSpc>
                <a:spcPct val="100000"/>
              </a:lnSpc>
              <a:spcBef>
                <a:spcPts val="100"/>
              </a:spcBef>
            </a:pPr>
            <a:r>
              <a:rPr lang="ja-JP" altLang="en-US" sz="1500" b="1" dirty="0">
                <a:solidFill>
                  <a:srgbClr val="231F20"/>
                </a:solidFill>
                <a:latin typeface="Malgun Gothic"/>
                <a:cs typeface="Malgun Gothic"/>
              </a:rPr>
              <a:t>クラスの種類</a:t>
            </a:r>
            <a:endParaRPr sz="1500" dirty="0">
              <a:latin typeface="Malgun Gothic"/>
              <a:cs typeface="Malgun Gothic"/>
            </a:endParaRPr>
          </a:p>
        </p:txBody>
      </p:sp>
      <p:sp>
        <p:nvSpPr>
          <p:cNvPr id="23" name="object 23"/>
          <p:cNvSpPr txBox="1"/>
          <p:nvPr/>
        </p:nvSpPr>
        <p:spPr>
          <a:xfrm>
            <a:off x="464889" y="8160957"/>
            <a:ext cx="2790825" cy="212879"/>
          </a:xfrm>
          <a:prstGeom prst="rect">
            <a:avLst/>
          </a:prstGeom>
        </p:spPr>
        <p:txBody>
          <a:bodyPr vert="horz" wrap="square" lIns="0" tIns="12700" rIns="0" bIns="0" rtlCol="0">
            <a:spAutoFit/>
          </a:bodyPr>
          <a:lstStyle/>
          <a:p>
            <a:pPr marR="32384" algn="ctr">
              <a:lnSpc>
                <a:spcPct val="100000"/>
              </a:lnSpc>
              <a:spcBef>
                <a:spcPts val="100"/>
              </a:spcBef>
            </a:pPr>
            <a:r>
              <a:rPr lang="ja-JP" altLang="en-US" sz="1300" b="1" spc="-10" dirty="0">
                <a:solidFill>
                  <a:srgbClr val="231F20"/>
                </a:solidFill>
                <a:latin typeface="Malgun Gothic"/>
                <a:cs typeface="Malgun Gothic"/>
              </a:rPr>
              <a:t>グルー</a:t>
            </a:r>
            <a:r>
              <a:rPr lang="ja-JP" altLang="en-US" sz="1300" b="1" spc="-10" dirty="0" smtClean="0">
                <a:solidFill>
                  <a:srgbClr val="231F20"/>
                </a:solidFill>
                <a:latin typeface="Malgun Gothic"/>
                <a:cs typeface="Malgun Gothic"/>
              </a:rPr>
              <a:t>プレッスン</a:t>
            </a:r>
            <a:endParaRPr sz="1300" dirty="0">
              <a:latin typeface="Malgun Gothic"/>
              <a:cs typeface="Malgun Gothic"/>
            </a:endParaRPr>
          </a:p>
        </p:txBody>
      </p:sp>
      <p:sp>
        <p:nvSpPr>
          <p:cNvPr id="24" name="object 24"/>
          <p:cNvSpPr txBox="1"/>
          <p:nvPr/>
        </p:nvSpPr>
        <p:spPr>
          <a:xfrm>
            <a:off x="3199598" y="8144532"/>
            <a:ext cx="3814445" cy="212879"/>
          </a:xfrm>
          <a:prstGeom prst="rect">
            <a:avLst/>
          </a:prstGeom>
        </p:spPr>
        <p:txBody>
          <a:bodyPr vert="horz" wrap="square" lIns="0" tIns="12700" rIns="0" bIns="0" rtlCol="0">
            <a:spAutoFit/>
          </a:bodyPr>
          <a:lstStyle/>
          <a:p>
            <a:pPr marL="19685" algn="ctr">
              <a:lnSpc>
                <a:spcPct val="100000"/>
              </a:lnSpc>
              <a:spcBef>
                <a:spcPts val="100"/>
              </a:spcBef>
            </a:pPr>
            <a:r>
              <a:rPr lang="ja-JP" altLang="en-US" sz="1300" b="1" dirty="0">
                <a:solidFill>
                  <a:srgbClr val="231F20"/>
                </a:solidFill>
                <a:latin typeface="Malgun Gothic"/>
                <a:cs typeface="Malgun Gothic"/>
              </a:rPr>
              <a:t>一</a:t>
            </a:r>
            <a:r>
              <a:rPr lang="ja-JP" altLang="en-US" sz="1300" b="1" dirty="0" smtClean="0">
                <a:solidFill>
                  <a:srgbClr val="231F20"/>
                </a:solidFill>
                <a:latin typeface="Malgun Gothic"/>
                <a:cs typeface="Malgun Gothic"/>
              </a:rPr>
              <a:t>日に４コマ</a:t>
            </a:r>
            <a:endParaRPr sz="1300" dirty="0">
              <a:latin typeface="Malgun Gothic"/>
              <a:cs typeface="Malgun Gothic"/>
            </a:endParaRPr>
          </a:p>
        </p:txBody>
      </p:sp>
      <p:grpSp>
        <p:nvGrpSpPr>
          <p:cNvPr id="25" name="object 25"/>
          <p:cNvGrpSpPr/>
          <p:nvPr/>
        </p:nvGrpSpPr>
        <p:grpSpPr>
          <a:xfrm>
            <a:off x="450848" y="7311525"/>
            <a:ext cx="6645909" cy="1143635"/>
            <a:chOff x="450848" y="7311525"/>
            <a:chExt cx="6645909" cy="1143635"/>
          </a:xfrm>
        </p:grpSpPr>
        <p:sp>
          <p:nvSpPr>
            <p:cNvPr id="26" name="object 26"/>
            <p:cNvSpPr/>
            <p:nvPr/>
          </p:nvSpPr>
          <p:spPr>
            <a:xfrm>
              <a:off x="450848" y="7318193"/>
              <a:ext cx="6645909" cy="339090"/>
            </a:xfrm>
            <a:custGeom>
              <a:avLst/>
              <a:gdLst/>
              <a:ahLst/>
              <a:cxnLst/>
              <a:rect l="l" t="t" r="r" b="b"/>
              <a:pathLst>
                <a:path w="6645909" h="339090">
                  <a:moveTo>
                    <a:pt x="6493205" y="0"/>
                  </a:moveTo>
                  <a:lnTo>
                    <a:pt x="152400" y="0"/>
                  </a:lnTo>
                  <a:lnTo>
                    <a:pt x="64293" y="2381"/>
                  </a:lnTo>
                  <a:lnTo>
                    <a:pt x="19050" y="19049"/>
                  </a:lnTo>
                  <a:lnTo>
                    <a:pt x="2381" y="64293"/>
                  </a:lnTo>
                  <a:lnTo>
                    <a:pt x="0" y="152399"/>
                  </a:lnTo>
                  <a:lnTo>
                    <a:pt x="0" y="339026"/>
                  </a:lnTo>
                  <a:lnTo>
                    <a:pt x="6645605" y="339026"/>
                  </a:lnTo>
                  <a:lnTo>
                    <a:pt x="6645605" y="152399"/>
                  </a:lnTo>
                  <a:lnTo>
                    <a:pt x="6643223" y="64293"/>
                  </a:lnTo>
                  <a:lnTo>
                    <a:pt x="6626555" y="19049"/>
                  </a:lnTo>
                  <a:lnTo>
                    <a:pt x="6581311" y="2381"/>
                  </a:lnTo>
                  <a:lnTo>
                    <a:pt x="6493205" y="0"/>
                  </a:lnTo>
                  <a:close/>
                </a:path>
              </a:pathLst>
            </a:custGeom>
            <a:solidFill>
              <a:srgbClr val="EC008C"/>
            </a:solidFill>
          </p:spPr>
          <p:txBody>
            <a:bodyPr wrap="square" lIns="0" tIns="0" rIns="0" bIns="0" rtlCol="0"/>
            <a:lstStyle/>
            <a:p>
              <a:endParaRPr/>
            </a:p>
          </p:txBody>
        </p:sp>
        <p:sp>
          <p:nvSpPr>
            <p:cNvPr id="27" name="object 27"/>
            <p:cNvSpPr/>
            <p:nvPr/>
          </p:nvSpPr>
          <p:spPr>
            <a:xfrm>
              <a:off x="3261953" y="7317875"/>
              <a:ext cx="0" cy="1130935"/>
            </a:xfrm>
            <a:custGeom>
              <a:avLst/>
              <a:gdLst/>
              <a:ahLst/>
              <a:cxnLst/>
              <a:rect l="l" t="t" r="r" b="b"/>
              <a:pathLst>
                <a:path h="1130934">
                  <a:moveTo>
                    <a:pt x="0" y="0"/>
                  </a:moveTo>
                  <a:lnTo>
                    <a:pt x="0" y="1130693"/>
                  </a:lnTo>
                </a:path>
              </a:pathLst>
            </a:custGeom>
            <a:ln w="12700">
              <a:solidFill>
                <a:srgbClr val="EECFE2"/>
              </a:solidFill>
            </a:ln>
          </p:spPr>
          <p:txBody>
            <a:bodyPr wrap="square" lIns="0" tIns="0" rIns="0" bIns="0" rtlCol="0"/>
            <a:lstStyle/>
            <a:p>
              <a:endParaRPr/>
            </a:p>
          </p:txBody>
        </p:sp>
      </p:grpSp>
      <p:sp>
        <p:nvSpPr>
          <p:cNvPr id="28" name="object 28"/>
          <p:cNvSpPr txBox="1"/>
          <p:nvPr/>
        </p:nvSpPr>
        <p:spPr>
          <a:xfrm>
            <a:off x="1335730" y="7389994"/>
            <a:ext cx="1148842" cy="543739"/>
          </a:xfrm>
          <a:prstGeom prst="rect">
            <a:avLst/>
          </a:prstGeom>
        </p:spPr>
        <p:txBody>
          <a:bodyPr vert="horz" wrap="square" lIns="0" tIns="12700" rIns="0" bIns="0" rtlCol="0">
            <a:spAutoFit/>
          </a:bodyPr>
          <a:lstStyle/>
          <a:p>
            <a:pPr marL="110489">
              <a:lnSpc>
                <a:spcPct val="100000"/>
              </a:lnSpc>
              <a:spcBef>
                <a:spcPts val="100"/>
              </a:spcBef>
            </a:pPr>
            <a:r>
              <a:rPr lang="ja-JP" altLang="en-US" sz="1300" b="1" dirty="0">
                <a:solidFill>
                  <a:srgbClr val="FFFFFF"/>
                </a:solidFill>
                <a:latin typeface="Malgun Gothic"/>
                <a:cs typeface="Malgun Gothic"/>
              </a:rPr>
              <a:t>クラスの種類</a:t>
            </a:r>
            <a:endParaRPr sz="1300" dirty="0">
              <a:latin typeface="Malgun Gothic"/>
              <a:cs typeface="Malgun Gothic"/>
            </a:endParaRPr>
          </a:p>
          <a:p>
            <a:pPr>
              <a:lnSpc>
                <a:spcPct val="100000"/>
              </a:lnSpc>
              <a:spcBef>
                <a:spcPts val="25"/>
              </a:spcBef>
            </a:pPr>
            <a:endParaRPr sz="850" dirty="0">
              <a:latin typeface="Malgun Gothic"/>
              <a:cs typeface="Malgun Gothic"/>
            </a:endParaRPr>
          </a:p>
          <a:p>
            <a:pPr marL="12700">
              <a:lnSpc>
                <a:spcPct val="100000"/>
              </a:lnSpc>
            </a:pPr>
            <a:r>
              <a:rPr lang="ja-JP" altLang="en-US" sz="1300" b="1" spc="-10" dirty="0" smtClean="0">
                <a:solidFill>
                  <a:srgbClr val="231F20"/>
                </a:solidFill>
                <a:latin typeface="Malgun Gothic"/>
                <a:cs typeface="Malgun Gothic"/>
              </a:rPr>
              <a:t>マンツーマン</a:t>
            </a:r>
            <a:endParaRPr sz="1300" dirty="0">
              <a:latin typeface="Malgun Gothic"/>
              <a:cs typeface="Malgun Gothic"/>
            </a:endParaRPr>
          </a:p>
        </p:txBody>
      </p:sp>
      <p:sp>
        <p:nvSpPr>
          <p:cNvPr id="29" name="object 29"/>
          <p:cNvSpPr txBox="1"/>
          <p:nvPr/>
        </p:nvSpPr>
        <p:spPr>
          <a:xfrm>
            <a:off x="4211789" y="7388325"/>
            <a:ext cx="1790064" cy="592470"/>
          </a:xfrm>
          <a:prstGeom prst="rect">
            <a:avLst/>
          </a:prstGeom>
        </p:spPr>
        <p:txBody>
          <a:bodyPr vert="horz" wrap="square" lIns="0" tIns="12700" rIns="0" bIns="0" rtlCol="0">
            <a:spAutoFit/>
          </a:bodyPr>
          <a:lstStyle/>
          <a:p>
            <a:pPr marL="12700">
              <a:lnSpc>
                <a:spcPct val="100000"/>
              </a:lnSpc>
              <a:spcBef>
                <a:spcPts val="100"/>
              </a:spcBef>
            </a:pPr>
            <a:r>
              <a:rPr lang="ja-JP" altLang="en-US" sz="1300" b="1" dirty="0">
                <a:solidFill>
                  <a:srgbClr val="FFFFFF"/>
                </a:solidFill>
                <a:latin typeface="Malgun Gothic"/>
                <a:cs typeface="Malgun Gothic"/>
              </a:rPr>
              <a:t>　</a:t>
            </a:r>
            <a:r>
              <a:rPr lang="ja-JP" altLang="en-US" sz="1300" b="1" spc="-10" dirty="0" smtClean="0">
                <a:solidFill>
                  <a:srgbClr val="FFFFFF"/>
                </a:solidFill>
                <a:latin typeface="Malgun Gothic"/>
                <a:cs typeface="Malgun Gothic"/>
              </a:rPr>
              <a:t>幼稚園プログラム</a:t>
            </a:r>
            <a:endParaRPr sz="1300" dirty="0" smtClean="0">
              <a:latin typeface="Malgun Gothic"/>
              <a:cs typeface="Malgun Gothic"/>
            </a:endParaRPr>
          </a:p>
          <a:p>
            <a:pPr marL="403860">
              <a:lnSpc>
                <a:spcPct val="100000"/>
              </a:lnSpc>
              <a:spcBef>
                <a:spcPts val="1435"/>
              </a:spcBef>
            </a:pPr>
            <a:r>
              <a:rPr lang="ja-JP" altLang="en-US" sz="1300" b="1" dirty="0" smtClean="0">
                <a:solidFill>
                  <a:srgbClr val="231F20"/>
                </a:solidFill>
                <a:latin typeface="Malgun Gothic"/>
                <a:cs typeface="Malgun Gothic"/>
              </a:rPr>
              <a:t>一日に</a:t>
            </a:r>
            <a:r>
              <a:rPr lang="en-US" altLang="ja-JP" sz="1300" b="1" dirty="0" smtClean="0">
                <a:solidFill>
                  <a:srgbClr val="231F20"/>
                </a:solidFill>
                <a:latin typeface="Malgun Gothic"/>
                <a:cs typeface="Malgun Gothic"/>
              </a:rPr>
              <a:t>4</a:t>
            </a:r>
            <a:r>
              <a:rPr lang="ja-JP" altLang="en-US" sz="1300" b="1" dirty="0" smtClean="0">
                <a:solidFill>
                  <a:srgbClr val="231F20"/>
                </a:solidFill>
                <a:latin typeface="Malgun Gothic"/>
                <a:cs typeface="Malgun Gothic"/>
              </a:rPr>
              <a:t>コマ</a:t>
            </a:r>
            <a:endParaRPr sz="1300" dirty="0">
              <a:latin typeface="Malgun Gothic"/>
              <a:cs typeface="Malgun Gothic"/>
            </a:endParaRPr>
          </a:p>
        </p:txBody>
      </p:sp>
      <p:sp>
        <p:nvSpPr>
          <p:cNvPr id="30" name="object 30"/>
          <p:cNvSpPr txBox="1"/>
          <p:nvPr/>
        </p:nvSpPr>
        <p:spPr>
          <a:xfrm>
            <a:off x="1180105" y="10396720"/>
            <a:ext cx="237807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5"/>
              </a:rPr>
              <a:t>www.elsaschoolcebu.com</a:t>
            </a:r>
            <a:endParaRPr sz="800">
              <a:latin typeface="Times New Roman"/>
              <a:cs typeface="Times New Roman"/>
            </a:endParaRPr>
          </a:p>
        </p:txBody>
      </p:sp>
      <p:sp>
        <p:nvSpPr>
          <p:cNvPr id="31" name="object 31"/>
          <p:cNvSpPr/>
          <p:nvPr/>
        </p:nvSpPr>
        <p:spPr>
          <a:xfrm>
            <a:off x="2484572" y="10428158"/>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
        <p:nvSpPr>
          <p:cNvPr id="32" name="object 32"/>
          <p:cNvSpPr txBox="1"/>
          <p:nvPr/>
        </p:nvSpPr>
        <p:spPr>
          <a:xfrm>
            <a:off x="471500" y="10383302"/>
            <a:ext cx="612775"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14.</a:t>
            </a:r>
            <a:endParaRPr sz="1000">
              <a:latin typeface="Malgun Gothic"/>
              <a:cs typeface="Malgun Gothic"/>
            </a:endParaRPr>
          </a:p>
        </p:txBody>
      </p:sp>
      <p:sp>
        <p:nvSpPr>
          <p:cNvPr id="33" name="object 33"/>
          <p:cNvSpPr/>
          <p:nvPr/>
        </p:nvSpPr>
        <p:spPr>
          <a:xfrm>
            <a:off x="837178" y="10390573"/>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47235" y="10311365"/>
            <a:ext cx="237807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sp>
        <p:nvSpPr>
          <p:cNvPr id="3" name="object 3"/>
          <p:cNvSpPr/>
          <p:nvPr/>
        </p:nvSpPr>
        <p:spPr>
          <a:xfrm>
            <a:off x="5351702" y="10342802"/>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sp>
        <p:nvSpPr>
          <p:cNvPr id="4" name="object 4"/>
          <p:cNvSpPr/>
          <p:nvPr/>
        </p:nvSpPr>
        <p:spPr>
          <a:xfrm>
            <a:off x="457200" y="2876288"/>
            <a:ext cx="7103109" cy="3110865"/>
          </a:xfrm>
          <a:custGeom>
            <a:avLst/>
            <a:gdLst/>
            <a:ahLst/>
            <a:cxnLst/>
            <a:rect l="l" t="t" r="r" b="b"/>
            <a:pathLst>
              <a:path w="7103109" h="3110865">
                <a:moveTo>
                  <a:pt x="7102805" y="0"/>
                </a:moveTo>
                <a:lnTo>
                  <a:pt x="171450" y="0"/>
                </a:lnTo>
                <a:lnTo>
                  <a:pt x="72330" y="2678"/>
                </a:lnTo>
                <a:lnTo>
                  <a:pt x="21431" y="21431"/>
                </a:lnTo>
                <a:lnTo>
                  <a:pt x="2678" y="72330"/>
                </a:lnTo>
                <a:lnTo>
                  <a:pt x="0" y="171450"/>
                </a:lnTo>
                <a:lnTo>
                  <a:pt x="0" y="2939275"/>
                </a:lnTo>
                <a:lnTo>
                  <a:pt x="2678" y="3038394"/>
                </a:lnTo>
                <a:lnTo>
                  <a:pt x="21431" y="3089294"/>
                </a:lnTo>
                <a:lnTo>
                  <a:pt x="72330" y="3108046"/>
                </a:lnTo>
                <a:lnTo>
                  <a:pt x="171450" y="3110725"/>
                </a:lnTo>
                <a:lnTo>
                  <a:pt x="7102805" y="3110725"/>
                </a:lnTo>
                <a:lnTo>
                  <a:pt x="7102805" y="0"/>
                </a:lnTo>
                <a:close/>
              </a:path>
            </a:pathLst>
          </a:custGeom>
          <a:solidFill>
            <a:srgbClr val="FFD7FF"/>
          </a:solidFill>
        </p:spPr>
        <p:txBody>
          <a:bodyPr wrap="square" lIns="0" tIns="0" rIns="0" bIns="0" rtlCol="0"/>
          <a:lstStyle/>
          <a:p>
            <a:endParaRPr/>
          </a:p>
        </p:txBody>
      </p:sp>
      <p:pic>
        <p:nvPicPr>
          <p:cNvPr id="5" name="object 5"/>
          <p:cNvPicPr/>
          <p:nvPr/>
        </p:nvPicPr>
        <p:blipFill>
          <a:blip r:embed="rId3" cstate="print"/>
          <a:stretch>
            <a:fillRect/>
          </a:stretch>
        </p:blipFill>
        <p:spPr>
          <a:xfrm>
            <a:off x="3837152" y="6131014"/>
            <a:ext cx="3234988" cy="1953171"/>
          </a:xfrm>
          <a:prstGeom prst="rect">
            <a:avLst/>
          </a:prstGeom>
        </p:spPr>
      </p:pic>
      <p:pic>
        <p:nvPicPr>
          <p:cNvPr id="6" name="object 6"/>
          <p:cNvPicPr/>
          <p:nvPr/>
        </p:nvPicPr>
        <p:blipFill>
          <a:blip r:embed="rId4" cstate="print"/>
          <a:stretch>
            <a:fillRect/>
          </a:stretch>
        </p:blipFill>
        <p:spPr>
          <a:xfrm>
            <a:off x="473938" y="6138075"/>
            <a:ext cx="3234979" cy="4096727"/>
          </a:xfrm>
          <a:prstGeom prst="rect">
            <a:avLst/>
          </a:prstGeom>
        </p:spPr>
      </p:pic>
      <p:grpSp>
        <p:nvGrpSpPr>
          <p:cNvPr id="7" name="object 7"/>
          <p:cNvGrpSpPr/>
          <p:nvPr/>
        </p:nvGrpSpPr>
        <p:grpSpPr>
          <a:xfrm>
            <a:off x="0" y="0"/>
            <a:ext cx="7588250" cy="10720070"/>
            <a:chOff x="0" y="0"/>
            <a:chExt cx="7588250" cy="10720070"/>
          </a:xfrm>
        </p:grpSpPr>
        <p:sp>
          <p:nvSpPr>
            <p:cNvPr id="8" name="object 8"/>
            <p:cNvSpPr/>
            <p:nvPr/>
          </p:nvSpPr>
          <p:spPr>
            <a:xfrm>
              <a:off x="0" y="3"/>
              <a:ext cx="0" cy="10692130"/>
            </a:xfrm>
            <a:custGeom>
              <a:avLst/>
              <a:gdLst/>
              <a:ahLst/>
              <a:cxnLst/>
              <a:rect l="l" t="t" r="r" b="b"/>
              <a:pathLst>
                <a:path h="10692130">
                  <a:moveTo>
                    <a:pt x="0" y="0"/>
                  </a:moveTo>
                  <a:lnTo>
                    <a:pt x="0" y="10692003"/>
                  </a:lnTo>
                </a:path>
              </a:pathLst>
            </a:custGeom>
            <a:solidFill>
              <a:srgbClr val="00AEEF"/>
            </a:solidFill>
          </p:spPr>
          <p:txBody>
            <a:bodyPr wrap="square" lIns="0" tIns="0" rIns="0" bIns="0" rtlCol="0"/>
            <a:lstStyle/>
            <a:p>
              <a:endParaRPr/>
            </a:p>
          </p:txBody>
        </p:sp>
        <p:pic>
          <p:nvPicPr>
            <p:cNvPr id="9" name="object 9"/>
            <p:cNvPicPr/>
            <p:nvPr/>
          </p:nvPicPr>
          <p:blipFill>
            <a:blip r:embed="rId5" cstate="print"/>
            <a:stretch>
              <a:fillRect/>
            </a:stretch>
          </p:blipFill>
          <p:spPr>
            <a:xfrm>
              <a:off x="0" y="0"/>
              <a:ext cx="7559992" cy="2710294"/>
            </a:xfrm>
            <a:prstGeom prst="rect">
              <a:avLst/>
            </a:prstGeom>
          </p:spPr>
        </p:pic>
        <p:sp>
          <p:nvSpPr>
            <p:cNvPr id="10" name="object 10"/>
            <p:cNvSpPr/>
            <p:nvPr/>
          </p:nvSpPr>
          <p:spPr>
            <a:xfrm>
              <a:off x="6311221" y="9206863"/>
              <a:ext cx="1249045" cy="1485265"/>
            </a:xfrm>
            <a:custGeom>
              <a:avLst/>
              <a:gdLst/>
              <a:ahLst/>
              <a:cxnLst/>
              <a:rect l="l" t="t" r="r" b="b"/>
              <a:pathLst>
                <a:path w="1249045" h="1485265">
                  <a:moveTo>
                    <a:pt x="1248783" y="151414"/>
                  </a:moveTo>
                  <a:lnTo>
                    <a:pt x="1215622" y="128135"/>
                  </a:lnTo>
                  <a:lnTo>
                    <a:pt x="1178152" y="104838"/>
                  </a:lnTo>
                  <a:lnTo>
                    <a:pt x="1139386" y="83663"/>
                  </a:lnTo>
                  <a:lnTo>
                    <a:pt x="1099399" y="64689"/>
                  </a:lnTo>
                  <a:lnTo>
                    <a:pt x="1058266" y="47993"/>
                  </a:lnTo>
                  <a:lnTo>
                    <a:pt x="1016060" y="33652"/>
                  </a:lnTo>
                  <a:lnTo>
                    <a:pt x="972858" y="21744"/>
                  </a:lnTo>
                  <a:lnTo>
                    <a:pt x="928734" y="12347"/>
                  </a:lnTo>
                  <a:lnTo>
                    <a:pt x="883763" y="5539"/>
                  </a:lnTo>
                  <a:lnTo>
                    <a:pt x="838019" y="1397"/>
                  </a:lnTo>
                  <a:lnTo>
                    <a:pt x="791578" y="0"/>
                  </a:lnTo>
                  <a:lnTo>
                    <a:pt x="745137" y="1397"/>
                  </a:lnTo>
                  <a:lnTo>
                    <a:pt x="699393" y="5539"/>
                  </a:lnTo>
                  <a:lnTo>
                    <a:pt x="654422" y="12347"/>
                  </a:lnTo>
                  <a:lnTo>
                    <a:pt x="610298" y="21744"/>
                  </a:lnTo>
                  <a:lnTo>
                    <a:pt x="567095" y="33652"/>
                  </a:lnTo>
                  <a:lnTo>
                    <a:pt x="524890" y="47993"/>
                  </a:lnTo>
                  <a:lnTo>
                    <a:pt x="483756" y="64689"/>
                  </a:lnTo>
                  <a:lnTo>
                    <a:pt x="443769" y="83663"/>
                  </a:lnTo>
                  <a:lnTo>
                    <a:pt x="405003" y="104838"/>
                  </a:lnTo>
                  <a:lnTo>
                    <a:pt x="367533" y="128135"/>
                  </a:lnTo>
                  <a:lnTo>
                    <a:pt x="331434" y="153477"/>
                  </a:lnTo>
                  <a:lnTo>
                    <a:pt x="296781" y="180786"/>
                  </a:lnTo>
                  <a:lnTo>
                    <a:pt x="263648" y="209984"/>
                  </a:lnTo>
                  <a:lnTo>
                    <a:pt x="232111" y="240995"/>
                  </a:lnTo>
                  <a:lnTo>
                    <a:pt x="202244" y="273739"/>
                  </a:lnTo>
                  <a:lnTo>
                    <a:pt x="174122" y="308140"/>
                  </a:lnTo>
                  <a:lnTo>
                    <a:pt x="147819" y="344120"/>
                  </a:lnTo>
                  <a:lnTo>
                    <a:pt x="123412" y="381601"/>
                  </a:lnTo>
                  <a:lnTo>
                    <a:pt x="100973" y="420505"/>
                  </a:lnTo>
                  <a:lnTo>
                    <a:pt x="80579" y="460755"/>
                  </a:lnTo>
                  <a:lnTo>
                    <a:pt x="62305" y="502273"/>
                  </a:lnTo>
                  <a:lnTo>
                    <a:pt x="46224" y="544981"/>
                  </a:lnTo>
                  <a:lnTo>
                    <a:pt x="32411" y="588803"/>
                  </a:lnTo>
                  <a:lnTo>
                    <a:pt x="20943" y="633659"/>
                  </a:lnTo>
                  <a:lnTo>
                    <a:pt x="11892" y="679472"/>
                  </a:lnTo>
                  <a:lnTo>
                    <a:pt x="5335" y="726165"/>
                  </a:lnTo>
                  <a:lnTo>
                    <a:pt x="1346" y="773661"/>
                  </a:lnTo>
                  <a:lnTo>
                    <a:pt x="0" y="821880"/>
                  </a:lnTo>
                  <a:lnTo>
                    <a:pt x="1346" y="870098"/>
                  </a:lnTo>
                  <a:lnTo>
                    <a:pt x="5335" y="917592"/>
                  </a:lnTo>
                  <a:lnTo>
                    <a:pt x="11892" y="964284"/>
                  </a:lnTo>
                  <a:lnTo>
                    <a:pt x="20943" y="1010097"/>
                  </a:lnTo>
                  <a:lnTo>
                    <a:pt x="32411" y="1054952"/>
                  </a:lnTo>
                  <a:lnTo>
                    <a:pt x="46224" y="1098772"/>
                  </a:lnTo>
                  <a:lnTo>
                    <a:pt x="62305" y="1141480"/>
                  </a:lnTo>
                  <a:lnTo>
                    <a:pt x="80579" y="1182997"/>
                  </a:lnTo>
                  <a:lnTo>
                    <a:pt x="100973" y="1223246"/>
                  </a:lnTo>
                  <a:lnTo>
                    <a:pt x="123412" y="1262150"/>
                  </a:lnTo>
                  <a:lnTo>
                    <a:pt x="147819" y="1299630"/>
                  </a:lnTo>
                  <a:lnTo>
                    <a:pt x="174122" y="1335610"/>
                  </a:lnTo>
                  <a:lnTo>
                    <a:pt x="202244" y="1370010"/>
                  </a:lnTo>
                  <a:lnTo>
                    <a:pt x="232111" y="1402754"/>
                  </a:lnTo>
                  <a:lnTo>
                    <a:pt x="263648" y="1433764"/>
                  </a:lnTo>
                  <a:lnTo>
                    <a:pt x="296781" y="1462963"/>
                  </a:lnTo>
                  <a:lnTo>
                    <a:pt x="324923" y="1485140"/>
                  </a:lnTo>
                </a:path>
              </a:pathLst>
            </a:custGeom>
            <a:ln w="54978">
              <a:solidFill>
                <a:srgbClr val="93D2FF"/>
              </a:solidFill>
            </a:ln>
          </p:spPr>
          <p:txBody>
            <a:bodyPr wrap="square" lIns="0" tIns="0" rIns="0" bIns="0" rtlCol="0"/>
            <a:lstStyle/>
            <a:p>
              <a:endParaRPr/>
            </a:p>
          </p:txBody>
        </p:sp>
        <p:sp>
          <p:nvSpPr>
            <p:cNvPr id="11" name="object 11"/>
            <p:cNvSpPr/>
            <p:nvPr/>
          </p:nvSpPr>
          <p:spPr>
            <a:xfrm>
              <a:off x="6421343" y="9316985"/>
              <a:ext cx="1139190" cy="1375410"/>
            </a:xfrm>
            <a:custGeom>
              <a:avLst/>
              <a:gdLst/>
              <a:ahLst/>
              <a:cxnLst/>
              <a:rect l="l" t="t" r="r" b="b"/>
              <a:pathLst>
                <a:path w="1139190" h="1375409">
                  <a:moveTo>
                    <a:pt x="927745" y="1375017"/>
                  </a:moveTo>
                  <a:lnTo>
                    <a:pt x="986517" y="1348126"/>
                  </a:lnTo>
                  <a:lnTo>
                    <a:pt x="1025132" y="1326190"/>
                  </a:lnTo>
                  <a:lnTo>
                    <a:pt x="1062200" y="1301783"/>
                  </a:lnTo>
                  <a:lnTo>
                    <a:pt x="1097617" y="1275011"/>
                  </a:lnTo>
                  <a:lnTo>
                    <a:pt x="1131282" y="1245982"/>
                  </a:lnTo>
                  <a:lnTo>
                    <a:pt x="1138662" y="1238749"/>
                  </a:lnTo>
                </a:path>
                <a:path w="1139190" h="1375409">
                  <a:moveTo>
                    <a:pt x="1138662" y="184756"/>
                  </a:moveTo>
                  <a:lnTo>
                    <a:pt x="1097617" y="148493"/>
                  </a:lnTo>
                  <a:lnTo>
                    <a:pt x="1062200" y="121722"/>
                  </a:lnTo>
                  <a:lnTo>
                    <a:pt x="1025132" y="97314"/>
                  </a:lnTo>
                  <a:lnTo>
                    <a:pt x="986517" y="75379"/>
                  </a:lnTo>
                  <a:lnTo>
                    <a:pt x="946455" y="56021"/>
                  </a:lnTo>
                  <a:lnTo>
                    <a:pt x="905051" y="39348"/>
                  </a:lnTo>
                  <a:lnTo>
                    <a:pt x="862405" y="25468"/>
                  </a:lnTo>
                  <a:lnTo>
                    <a:pt x="818620" y="14486"/>
                  </a:lnTo>
                  <a:lnTo>
                    <a:pt x="773799" y="6509"/>
                  </a:lnTo>
                  <a:lnTo>
                    <a:pt x="728044" y="1645"/>
                  </a:lnTo>
                  <a:lnTo>
                    <a:pt x="681456" y="0"/>
                  </a:lnTo>
                  <a:lnTo>
                    <a:pt x="634869" y="1645"/>
                  </a:lnTo>
                  <a:lnTo>
                    <a:pt x="589113" y="6509"/>
                  </a:lnTo>
                  <a:lnTo>
                    <a:pt x="544292" y="14486"/>
                  </a:lnTo>
                  <a:lnTo>
                    <a:pt x="500507" y="25468"/>
                  </a:lnTo>
                  <a:lnTo>
                    <a:pt x="457862" y="39348"/>
                  </a:lnTo>
                  <a:lnTo>
                    <a:pt x="416457" y="56021"/>
                  </a:lnTo>
                  <a:lnTo>
                    <a:pt x="376396" y="75379"/>
                  </a:lnTo>
                  <a:lnTo>
                    <a:pt x="337780" y="97314"/>
                  </a:lnTo>
                  <a:lnTo>
                    <a:pt x="300712" y="121722"/>
                  </a:lnTo>
                  <a:lnTo>
                    <a:pt x="265295" y="148493"/>
                  </a:lnTo>
                  <a:lnTo>
                    <a:pt x="231630" y="177523"/>
                  </a:lnTo>
                  <a:lnTo>
                    <a:pt x="199820" y="208703"/>
                  </a:lnTo>
                  <a:lnTo>
                    <a:pt x="169967" y="241928"/>
                  </a:lnTo>
                  <a:lnTo>
                    <a:pt x="142173" y="277090"/>
                  </a:lnTo>
                  <a:lnTo>
                    <a:pt x="116541" y="314082"/>
                  </a:lnTo>
                  <a:lnTo>
                    <a:pt x="93172" y="352798"/>
                  </a:lnTo>
                  <a:lnTo>
                    <a:pt x="72170" y="393131"/>
                  </a:lnTo>
                  <a:lnTo>
                    <a:pt x="53637" y="434974"/>
                  </a:lnTo>
                  <a:lnTo>
                    <a:pt x="37674" y="478219"/>
                  </a:lnTo>
                  <a:lnTo>
                    <a:pt x="24384" y="522762"/>
                  </a:lnTo>
                  <a:lnTo>
                    <a:pt x="13869" y="568494"/>
                  </a:lnTo>
                  <a:lnTo>
                    <a:pt x="6232" y="615308"/>
                  </a:lnTo>
                  <a:lnTo>
                    <a:pt x="1575" y="663099"/>
                  </a:lnTo>
                  <a:lnTo>
                    <a:pt x="0" y="711758"/>
                  </a:lnTo>
                  <a:lnTo>
                    <a:pt x="1575" y="760416"/>
                  </a:lnTo>
                  <a:lnTo>
                    <a:pt x="6232" y="808205"/>
                  </a:lnTo>
                  <a:lnTo>
                    <a:pt x="13869" y="855019"/>
                  </a:lnTo>
                  <a:lnTo>
                    <a:pt x="24384" y="900749"/>
                  </a:lnTo>
                  <a:lnTo>
                    <a:pt x="37674" y="945291"/>
                  </a:lnTo>
                  <a:lnTo>
                    <a:pt x="53637" y="988536"/>
                  </a:lnTo>
                  <a:lnTo>
                    <a:pt x="72170" y="1030378"/>
                  </a:lnTo>
                  <a:lnTo>
                    <a:pt x="93172" y="1070710"/>
                  </a:lnTo>
                  <a:lnTo>
                    <a:pt x="116541" y="1109425"/>
                  </a:lnTo>
                  <a:lnTo>
                    <a:pt x="142173" y="1146417"/>
                  </a:lnTo>
                  <a:lnTo>
                    <a:pt x="169967" y="1181578"/>
                  </a:lnTo>
                  <a:lnTo>
                    <a:pt x="199820" y="1214802"/>
                  </a:lnTo>
                  <a:lnTo>
                    <a:pt x="231630" y="1245982"/>
                  </a:lnTo>
                  <a:lnTo>
                    <a:pt x="265295" y="1275011"/>
                  </a:lnTo>
                  <a:lnTo>
                    <a:pt x="300712" y="1301783"/>
                  </a:lnTo>
                  <a:lnTo>
                    <a:pt x="337780" y="1326190"/>
                  </a:lnTo>
                  <a:lnTo>
                    <a:pt x="376396" y="1348126"/>
                  </a:lnTo>
                  <a:lnTo>
                    <a:pt x="416457" y="1367483"/>
                  </a:lnTo>
                  <a:lnTo>
                    <a:pt x="435167" y="1375017"/>
                  </a:lnTo>
                </a:path>
              </a:pathLst>
            </a:custGeom>
            <a:ln w="54978">
              <a:solidFill>
                <a:srgbClr val="93D2FF"/>
              </a:solidFill>
            </a:ln>
          </p:spPr>
          <p:txBody>
            <a:bodyPr wrap="square" lIns="0" tIns="0" rIns="0" bIns="0" rtlCol="0"/>
            <a:lstStyle/>
            <a:p>
              <a:endParaRPr/>
            </a:p>
          </p:txBody>
        </p:sp>
        <p:pic>
          <p:nvPicPr>
            <p:cNvPr id="12" name="object 12"/>
            <p:cNvPicPr/>
            <p:nvPr/>
          </p:nvPicPr>
          <p:blipFill>
            <a:blip r:embed="rId6" cstate="print"/>
            <a:stretch>
              <a:fillRect/>
            </a:stretch>
          </p:blipFill>
          <p:spPr>
            <a:xfrm>
              <a:off x="3870007" y="8280717"/>
              <a:ext cx="3234981" cy="1946109"/>
            </a:xfrm>
            <a:prstGeom prst="rect">
              <a:avLst/>
            </a:prstGeom>
          </p:spPr>
        </p:pic>
      </p:grpSp>
      <p:sp>
        <p:nvSpPr>
          <p:cNvPr id="13" name="object 13"/>
          <p:cNvSpPr txBox="1">
            <a:spLocks noGrp="1"/>
          </p:cNvSpPr>
          <p:nvPr>
            <p:ph type="title"/>
          </p:nvPr>
        </p:nvSpPr>
        <p:spPr>
          <a:xfrm>
            <a:off x="748304" y="3074970"/>
            <a:ext cx="6055995" cy="1969129"/>
          </a:xfrm>
          <a:prstGeom prst="rect">
            <a:avLst/>
          </a:prstGeom>
        </p:spPr>
        <p:txBody>
          <a:bodyPr vert="horz" wrap="square" lIns="0" tIns="288290" rIns="0" bIns="0" rtlCol="0">
            <a:spAutoFit/>
          </a:bodyPr>
          <a:lstStyle/>
          <a:p>
            <a:pPr marL="12700">
              <a:lnSpc>
                <a:spcPct val="100000"/>
              </a:lnSpc>
              <a:spcBef>
                <a:spcPts val="2270"/>
              </a:spcBef>
            </a:pPr>
            <a:r>
              <a:rPr sz="4300" b="1" dirty="0">
                <a:solidFill>
                  <a:srgbClr val="EC008C"/>
                </a:solidFill>
                <a:latin typeface="Malgun Gothic"/>
                <a:cs typeface="Malgun Gothic"/>
              </a:rPr>
              <a:t>OSMO</a:t>
            </a:r>
            <a:r>
              <a:rPr sz="4300" b="1" spc="-15" dirty="0">
                <a:solidFill>
                  <a:srgbClr val="EC008C"/>
                </a:solidFill>
                <a:latin typeface="Malgun Gothic"/>
                <a:cs typeface="Malgun Gothic"/>
              </a:rPr>
              <a:t> </a:t>
            </a:r>
            <a:r>
              <a:rPr sz="4300" b="1" spc="-10" dirty="0">
                <a:solidFill>
                  <a:srgbClr val="EC008C"/>
                </a:solidFill>
                <a:latin typeface="Malgun Gothic"/>
                <a:cs typeface="Malgun Gothic"/>
              </a:rPr>
              <a:t>Learning</a:t>
            </a:r>
            <a:endParaRPr sz="4300" dirty="0">
              <a:latin typeface="Malgun Gothic"/>
              <a:cs typeface="Malgun Gothic"/>
            </a:endParaRPr>
          </a:p>
          <a:p>
            <a:pPr marL="373380" marR="5080" algn="just">
              <a:lnSpc>
                <a:spcPct val="113599"/>
              </a:lnSpc>
              <a:spcBef>
                <a:spcPts val="375"/>
              </a:spcBef>
            </a:pPr>
            <a:r>
              <a:rPr lang="en-US" altLang="ja-JP" sz="1100" dirty="0">
                <a:latin typeface="Malgun Gothic Semilight"/>
                <a:cs typeface="Malgun Gothic Semilight"/>
              </a:rPr>
              <a:t>OSMO</a:t>
            </a:r>
            <a:r>
              <a:rPr lang="ja-JP" altLang="en-US" sz="1100" dirty="0">
                <a:latin typeface="Malgun Gothic Semilight"/>
                <a:cs typeface="Malgun Gothic Semilight"/>
              </a:rPr>
              <a:t>が開発したコーディングプログラムを通じて</a:t>
            </a:r>
            <a:r>
              <a:rPr sz="1100" dirty="0" smtClean="0">
                <a:latin typeface="Malgun Gothic Semilight"/>
                <a:cs typeface="Malgun Gothic Semilight"/>
              </a:rPr>
              <a:t>,</a:t>
            </a:r>
            <a:r>
              <a:rPr sz="1100" spc="65" dirty="0" smtClean="0">
                <a:latin typeface="Malgun Gothic Semilight"/>
                <a:cs typeface="Malgun Gothic Semilight"/>
              </a:rPr>
              <a:t> </a:t>
            </a:r>
            <a:r>
              <a:rPr lang="ja-JP" altLang="en-US" sz="1100" dirty="0">
                <a:latin typeface="Malgun Gothic Semilight"/>
                <a:cs typeface="Malgun Gothic Semilight"/>
              </a:rPr>
              <a:t>子どもの心の発達に欠かせない論理的思考力や問題解決能力を身につけることができます</a:t>
            </a:r>
            <a:r>
              <a:rPr lang="ja-JP" altLang="en-US" sz="1100" dirty="0" smtClean="0">
                <a:latin typeface="Malgun Gothic Semilight"/>
                <a:cs typeface="Malgun Gothic Semilight"/>
              </a:rPr>
              <a:t>。</a:t>
            </a:r>
            <a:r>
              <a:rPr lang="en-US" altLang="ja-JP" sz="1100" dirty="0" err="1">
                <a:latin typeface="Malgun Gothic Semilight"/>
                <a:cs typeface="Malgun Gothic Semilight"/>
              </a:rPr>
              <a:t>iPad</a:t>
            </a:r>
            <a:r>
              <a:rPr lang="ja-JP" altLang="en-US" sz="1100" dirty="0">
                <a:latin typeface="Malgun Gothic Semilight"/>
                <a:cs typeface="Malgun Gothic Semilight"/>
              </a:rPr>
              <a:t>を使ったパズルやブロックマッチングなどのゲームを使って、コンピュータプログラミングの原理を学びます</a:t>
            </a:r>
            <a:r>
              <a:rPr lang="ja-JP" altLang="en-US" sz="1100" dirty="0" smtClean="0">
                <a:latin typeface="Malgun Gothic Semilight"/>
                <a:cs typeface="Malgun Gothic Semilight"/>
              </a:rPr>
              <a:t>。</a:t>
            </a:r>
            <a:r>
              <a:rPr lang="en-US" altLang="ja-JP" sz="1100" dirty="0">
                <a:latin typeface="Malgun Gothic Semilight"/>
                <a:cs typeface="Malgun Gothic Semilight"/>
              </a:rPr>
              <a:t>OSMO</a:t>
            </a:r>
            <a:r>
              <a:rPr lang="ja-JP" altLang="en-US" sz="1100" dirty="0">
                <a:latin typeface="Malgun Gothic Semilight"/>
                <a:cs typeface="Malgun Gothic Semilight"/>
              </a:rPr>
              <a:t>ゲームは</a:t>
            </a:r>
            <a:r>
              <a:rPr lang="en-US" altLang="ja-JP" sz="1100" dirty="0" err="1">
                <a:latin typeface="Malgun Gothic Semilight"/>
                <a:cs typeface="Malgun Gothic Semilight"/>
              </a:rPr>
              <a:t>iPad</a:t>
            </a:r>
            <a:r>
              <a:rPr lang="ja-JP" altLang="en-US" sz="1100" dirty="0">
                <a:latin typeface="Malgun Gothic Semilight"/>
                <a:cs typeface="Malgun Gothic Semilight"/>
              </a:rPr>
              <a:t>で学習し、語彙</a:t>
            </a:r>
            <a:r>
              <a:rPr lang="en-US" altLang="ja-JP" sz="1100" dirty="0">
                <a:latin typeface="Malgun Gothic Semilight"/>
                <a:cs typeface="Malgun Gothic Semilight"/>
              </a:rPr>
              <a:t>(</a:t>
            </a:r>
            <a:r>
              <a:rPr lang="ja-JP" altLang="en-US" sz="1100" dirty="0">
                <a:latin typeface="Malgun Gothic Semilight"/>
                <a:cs typeface="Malgun Gothic Semilight"/>
              </a:rPr>
              <a:t>作文と理解</a:t>
            </a:r>
            <a:r>
              <a:rPr lang="en-US" altLang="ja-JP" sz="1100" dirty="0">
                <a:latin typeface="Malgun Gothic Semilight"/>
                <a:cs typeface="Malgun Gothic Semilight"/>
              </a:rPr>
              <a:t>)</a:t>
            </a:r>
            <a:r>
              <a:rPr lang="ja-JP" altLang="en-US" sz="1100" dirty="0">
                <a:latin typeface="Malgun Gothic Semilight"/>
                <a:cs typeface="Malgun Gothic Semilight"/>
              </a:rPr>
              <a:t>、コーディング</a:t>
            </a:r>
            <a:r>
              <a:rPr lang="en-US" altLang="ja-JP" sz="1100" dirty="0">
                <a:latin typeface="Malgun Gothic Semilight"/>
                <a:cs typeface="Malgun Gothic Semilight"/>
              </a:rPr>
              <a:t>(</a:t>
            </a:r>
            <a:r>
              <a:rPr lang="ja-JP" altLang="en-US" sz="1100" dirty="0">
                <a:latin typeface="Malgun Gothic Semilight"/>
                <a:cs typeface="Malgun Gothic Semilight"/>
              </a:rPr>
              <a:t>コーディングアルゴリズムの理解</a:t>
            </a:r>
            <a:r>
              <a:rPr lang="en-US" altLang="ja-JP" sz="1100" dirty="0">
                <a:latin typeface="Malgun Gothic Semilight"/>
                <a:cs typeface="Malgun Gothic Semilight"/>
              </a:rPr>
              <a:t>)</a:t>
            </a:r>
            <a:r>
              <a:rPr lang="ja-JP" altLang="en-US" sz="1100" dirty="0">
                <a:latin typeface="Malgun Gothic Semilight"/>
                <a:cs typeface="Malgun Gothic Semilight"/>
              </a:rPr>
              <a:t>で構成されています。パズル</a:t>
            </a:r>
            <a:r>
              <a:rPr lang="en-US" altLang="ja-JP" sz="1100" dirty="0">
                <a:latin typeface="Malgun Gothic Semilight"/>
                <a:cs typeface="Malgun Gothic Semilight"/>
              </a:rPr>
              <a:t>(</a:t>
            </a:r>
            <a:r>
              <a:rPr lang="ja-JP" altLang="en-US" sz="1100" dirty="0">
                <a:latin typeface="Malgun Gothic Semilight"/>
                <a:cs typeface="Malgun Gothic Semilight"/>
              </a:rPr>
              <a:t>創造性</a:t>
            </a:r>
            <a:r>
              <a:rPr lang="en-US" altLang="ja-JP" sz="1100" dirty="0">
                <a:latin typeface="Malgun Gothic Semilight"/>
                <a:cs typeface="Malgun Gothic Semilight"/>
              </a:rPr>
              <a:t>)</a:t>
            </a:r>
            <a:r>
              <a:rPr lang="ja-JP" altLang="en-US" sz="1100" dirty="0">
                <a:latin typeface="Malgun Gothic Semilight"/>
                <a:cs typeface="Malgun Gothic Semilight"/>
              </a:rPr>
              <a:t>、タングラム</a:t>
            </a:r>
            <a:r>
              <a:rPr lang="en-US" altLang="ja-JP" sz="1100" dirty="0">
                <a:latin typeface="Malgun Gothic Semilight"/>
                <a:cs typeface="Malgun Gothic Semilight"/>
              </a:rPr>
              <a:t>(</a:t>
            </a:r>
            <a:r>
              <a:rPr lang="ja-JP" altLang="en-US" sz="1100" dirty="0">
                <a:latin typeface="Malgun Gothic Semilight"/>
                <a:cs typeface="Malgun Gothic Semilight"/>
              </a:rPr>
              <a:t>問題解決</a:t>
            </a:r>
            <a:r>
              <a:rPr lang="en-US" altLang="ja-JP" sz="1100" dirty="0">
                <a:latin typeface="Malgun Gothic Semilight"/>
                <a:cs typeface="Malgun Gothic Semilight"/>
              </a:rPr>
              <a:t>)</a:t>
            </a:r>
            <a:r>
              <a:rPr lang="ja-JP" altLang="en-US" sz="1100" dirty="0">
                <a:latin typeface="Malgun Gothic Semilight"/>
                <a:cs typeface="Malgun Gothic Semilight"/>
              </a:rPr>
              <a:t>、数字</a:t>
            </a:r>
            <a:r>
              <a:rPr lang="en-US" altLang="ja-JP" sz="1100" dirty="0">
                <a:latin typeface="Malgun Gothic Semilight"/>
                <a:cs typeface="Malgun Gothic Semilight"/>
              </a:rPr>
              <a:t>(</a:t>
            </a:r>
            <a:r>
              <a:rPr lang="ja-JP" altLang="en-US" sz="1100" dirty="0">
                <a:latin typeface="Malgun Gothic Semilight"/>
                <a:cs typeface="Malgun Gothic Semilight"/>
              </a:rPr>
              <a:t>数字の基本概念</a:t>
            </a:r>
            <a:r>
              <a:rPr lang="en-US" altLang="ja-JP" sz="1100" dirty="0">
                <a:latin typeface="Malgun Gothic Semilight"/>
                <a:cs typeface="Malgun Gothic Semilight"/>
              </a:rPr>
              <a:t>)</a:t>
            </a:r>
            <a:r>
              <a:rPr lang="ja-JP" altLang="en-US" sz="1100" dirty="0">
                <a:latin typeface="Malgun Gothic Semilight"/>
                <a:cs typeface="Malgun Gothic Semilight"/>
              </a:rPr>
              <a:t>な</a:t>
            </a:r>
            <a:r>
              <a:rPr lang="ja-JP" altLang="en-US" sz="1100" dirty="0" smtClean="0">
                <a:latin typeface="Malgun Gothic Semilight"/>
                <a:cs typeface="Malgun Gothic Semilight"/>
              </a:rPr>
              <a:t>どを学びます。</a:t>
            </a:r>
            <a:endParaRPr sz="1100" dirty="0">
              <a:latin typeface="Malgun Gothic Semilight"/>
              <a:cs typeface="Malgun Gothic Semilight"/>
            </a:endParaRPr>
          </a:p>
        </p:txBody>
      </p:sp>
      <p:sp>
        <p:nvSpPr>
          <p:cNvPr id="14" name="object 14"/>
          <p:cNvSpPr txBox="1"/>
          <p:nvPr/>
        </p:nvSpPr>
        <p:spPr>
          <a:xfrm>
            <a:off x="6524971" y="10305831"/>
            <a:ext cx="612775"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15.</a:t>
            </a:r>
            <a:endParaRPr sz="1000">
              <a:latin typeface="Malgun Gothic"/>
              <a:cs typeface="Malgun Gothic"/>
            </a:endParaRPr>
          </a:p>
        </p:txBody>
      </p:sp>
      <p:sp>
        <p:nvSpPr>
          <p:cNvPr id="15" name="object 15"/>
          <p:cNvSpPr/>
          <p:nvPr/>
        </p:nvSpPr>
        <p:spPr>
          <a:xfrm>
            <a:off x="6890650" y="10313102"/>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3"/>
          </a:xfrm>
          <a:prstGeom prst="rect">
            <a:avLst/>
          </a:prstGeom>
        </p:spPr>
      </p:pic>
      <p:sp>
        <p:nvSpPr>
          <p:cNvPr id="3" name="object 3"/>
          <p:cNvSpPr/>
          <p:nvPr/>
        </p:nvSpPr>
        <p:spPr>
          <a:xfrm>
            <a:off x="0" y="5054"/>
            <a:ext cx="7560309" cy="10687050"/>
          </a:xfrm>
          <a:custGeom>
            <a:avLst/>
            <a:gdLst/>
            <a:ahLst/>
            <a:cxnLst/>
            <a:rect l="l" t="t" r="r" b="b"/>
            <a:pathLst>
              <a:path w="7560309" h="10687050">
                <a:moveTo>
                  <a:pt x="0" y="10686948"/>
                </a:moveTo>
                <a:lnTo>
                  <a:pt x="7560005" y="10686948"/>
                </a:lnTo>
                <a:lnTo>
                  <a:pt x="7560005" y="0"/>
                </a:lnTo>
                <a:lnTo>
                  <a:pt x="0" y="0"/>
                </a:lnTo>
                <a:lnTo>
                  <a:pt x="0" y="10686948"/>
                </a:lnTo>
                <a:close/>
              </a:path>
            </a:pathLst>
          </a:custGeom>
          <a:solidFill>
            <a:srgbClr val="FFFFFF">
              <a:alpha val="72999"/>
            </a:srgbClr>
          </a:solidFill>
        </p:spPr>
        <p:txBody>
          <a:bodyPr wrap="square" lIns="0" tIns="0" rIns="0" bIns="0" rtlCol="0"/>
          <a:lstStyle/>
          <a:p>
            <a:endParaRPr/>
          </a:p>
        </p:txBody>
      </p:sp>
      <p:sp>
        <p:nvSpPr>
          <p:cNvPr id="4" name="object 4"/>
          <p:cNvSpPr txBox="1"/>
          <p:nvPr/>
        </p:nvSpPr>
        <p:spPr>
          <a:xfrm>
            <a:off x="444500" y="2990752"/>
            <a:ext cx="6672580" cy="1156085"/>
          </a:xfrm>
          <a:prstGeom prst="rect">
            <a:avLst/>
          </a:prstGeom>
        </p:spPr>
        <p:txBody>
          <a:bodyPr vert="horz" wrap="square" lIns="0" tIns="42544" rIns="0" bIns="0" rtlCol="0">
            <a:spAutoFit/>
          </a:bodyPr>
          <a:lstStyle/>
          <a:p>
            <a:pPr marL="12700">
              <a:lnSpc>
                <a:spcPct val="100000"/>
              </a:lnSpc>
              <a:spcBef>
                <a:spcPts val="334"/>
              </a:spcBef>
            </a:pPr>
            <a:r>
              <a:rPr lang="ja-JP" altLang="en-US" sz="1400" b="1" dirty="0">
                <a:solidFill>
                  <a:srgbClr val="1E5530"/>
                </a:solidFill>
                <a:latin typeface="Malgun Gothic"/>
                <a:cs typeface="Malgun Gothic"/>
              </a:rPr>
              <a:t>プログラムハイライト</a:t>
            </a:r>
            <a:endParaRPr sz="1400" dirty="0">
              <a:latin typeface="Malgun Gothic"/>
              <a:cs typeface="Malgun Gothic"/>
            </a:endParaRPr>
          </a:p>
          <a:p>
            <a:pPr marL="227965" marR="5080" indent="-227965" algn="l">
              <a:lnSpc>
                <a:spcPct val="100000"/>
              </a:lnSpc>
              <a:spcBef>
                <a:spcPts val="170"/>
              </a:spcBef>
              <a:buChar char="•"/>
              <a:tabLst>
                <a:tab pos="227965" algn="l"/>
              </a:tabLst>
            </a:pPr>
            <a:r>
              <a:rPr lang="ja-JP" altLang="en-US" sz="1100" dirty="0" smtClean="0">
                <a:solidFill>
                  <a:srgbClr val="231F20"/>
                </a:solidFill>
                <a:latin typeface="Malgun Gothic"/>
                <a:cs typeface="Malgun Gothic"/>
              </a:rPr>
              <a:t>会話の教科書だけを使った単純なカリキュラムではなく、体系的なレベルで構成されています。また、アメリカ版の教科書を中心に、基礎英語から上級英語まで様々な教科書を使用しています。</a:t>
            </a:r>
          </a:p>
          <a:p>
            <a:pPr marL="241300" marR="5715" indent="-228600">
              <a:lnSpc>
                <a:spcPct val="100000"/>
              </a:lnSpc>
              <a:buChar char="•"/>
              <a:tabLst>
                <a:tab pos="241300" algn="l"/>
              </a:tabLst>
            </a:pPr>
            <a:r>
              <a:rPr lang="ja-JP" altLang="en-US" sz="1100" spc="-10" dirty="0" smtClean="0">
                <a:solidFill>
                  <a:srgbClr val="231F20"/>
                </a:solidFill>
                <a:latin typeface="Malgun Gothic"/>
                <a:cs typeface="Malgun Gothic"/>
              </a:rPr>
              <a:t>授業では、アメリカの教科書の基幹科目である英語、科学、作文、スピーキングを中心に、さまざまなトピックに関する読解とディスカッション方法を学びます。</a:t>
            </a:r>
          </a:p>
          <a:p>
            <a:pPr marL="240665" indent="-227965">
              <a:lnSpc>
                <a:spcPct val="100000"/>
              </a:lnSpc>
              <a:buChar char="•"/>
              <a:tabLst>
                <a:tab pos="240665" algn="l"/>
              </a:tabLst>
            </a:pPr>
            <a:r>
              <a:rPr lang="ja-JP" altLang="en-US" sz="1100" dirty="0" smtClean="0">
                <a:solidFill>
                  <a:srgbClr val="231F20"/>
                </a:solidFill>
                <a:latin typeface="Malgun Gothic"/>
                <a:cs typeface="Malgun Gothic"/>
              </a:rPr>
              <a:t>現地のフィリピン人学生と英語でコミュニケーションできる環境を提供します。</a:t>
            </a:r>
          </a:p>
        </p:txBody>
      </p:sp>
      <p:sp>
        <p:nvSpPr>
          <p:cNvPr id="5" name="object 5"/>
          <p:cNvSpPr/>
          <p:nvPr/>
        </p:nvSpPr>
        <p:spPr>
          <a:xfrm>
            <a:off x="2293056" y="3156959"/>
            <a:ext cx="4839970" cy="0"/>
          </a:xfrm>
          <a:custGeom>
            <a:avLst/>
            <a:gdLst/>
            <a:ahLst/>
            <a:cxnLst/>
            <a:rect l="l" t="t" r="r" b="b"/>
            <a:pathLst>
              <a:path w="4839970">
                <a:moveTo>
                  <a:pt x="0" y="0"/>
                </a:moveTo>
                <a:lnTo>
                  <a:pt x="4839538" y="0"/>
                </a:lnTo>
              </a:path>
            </a:pathLst>
          </a:custGeom>
          <a:ln w="12700">
            <a:solidFill>
              <a:srgbClr val="40AD49"/>
            </a:solidFill>
          </a:ln>
        </p:spPr>
        <p:txBody>
          <a:bodyPr wrap="square" lIns="0" tIns="0" rIns="0" bIns="0" rtlCol="0"/>
          <a:lstStyle/>
          <a:p>
            <a:endParaRPr/>
          </a:p>
        </p:txBody>
      </p:sp>
      <p:sp>
        <p:nvSpPr>
          <p:cNvPr id="6" name="object 6"/>
          <p:cNvSpPr txBox="1"/>
          <p:nvPr/>
        </p:nvSpPr>
        <p:spPr>
          <a:xfrm>
            <a:off x="411737" y="4607892"/>
            <a:ext cx="2116455" cy="243656"/>
          </a:xfrm>
          <a:prstGeom prst="rect">
            <a:avLst/>
          </a:prstGeom>
        </p:spPr>
        <p:txBody>
          <a:bodyPr vert="horz" wrap="square" lIns="0" tIns="12700" rIns="0" bIns="0" rtlCol="0">
            <a:spAutoFit/>
          </a:bodyPr>
          <a:lstStyle/>
          <a:p>
            <a:pPr marL="12700">
              <a:lnSpc>
                <a:spcPct val="100000"/>
              </a:lnSpc>
              <a:spcBef>
                <a:spcPts val="100"/>
              </a:spcBef>
            </a:pPr>
            <a:r>
              <a:rPr lang="ja-JP" altLang="en-US" sz="1500" b="1" dirty="0">
                <a:solidFill>
                  <a:srgbClr val="231F20"/>
                </a:solidFill>
                <a:latin typeface="Malgun Gothic"/>
                <a:cs typeface="Malgun Gothic"/>
              </a:rPr>
              <a:t>クラス</a:t>
            </a:r>
            <a:r>
              <a:rPr lang="ja-JP" altLang="en-US" sz="1500" b="1" dirty="0" smtClean="0">
                <a:solidFill>
                  <a:srgbClr val="231F20"/>
                </a:solidFill>
                <a:latin typeface="Malgun Gothic"/>
                <a:cs typeface="Malgun Gothic"/>
              </a:rPr>
              <a:t>の時間割の例</a:t>
            </a:r>
            <a:endParaRPr sz="1500" dirty="0">
              <a:latin typeface="Malgun Gothic"/>
              <a:cs typeface="Malgun Gothic"/>
            </a:endParaRPr>
          </a:p>
        </p:txBody>
      </p:sp>
      <p:sp>
        <p:nvSpPr>
          <p:cNvPr id="7" name="object 7"/>
          <p:cNvSpPr txBox="1">
            <a:spLocks noGrp="1"/>
          </p:cNvSpPr>
          <p:nvPr>
            <p:ph type="title"/>
          </p:nvPr>
        </p:nvSpPr>
        <p:spPr>
          <a:xfrm>
            <a:off x="525973" y="749750"/>
            <a:ext cx="6981190" cy="936154"/>
          </a:xfrm>
          <a:prstGeom prst="rect">
            <a:avLst/>
          </a:prstGeom>
        </p:spPr>
        <p:txBody>
          <a:bodyPr vert="horz" wrap="square" lIns="0" tIns="12700" rIns="0" bIns="0" rtlCol="0">
            <a:spAutoFit/>
          </a:bodyPr>
          <a:lstStyle/>
          <a:p>
            <a:pPr marL="12700">
              <a:lnSpc>
                <a:spcPct val="100000"/>
              </a:lnSpc>
              <a:spcBef>
                <a:spcPts val="100"/>
              </a:spcBef>
            </a:pPr>
            <a:r>
              <a:rPr lang="ja-JP" altLang="en-US" sz="6000" b="1" dirty="0">
                <a:solidFill>
                  <a:srgbClr val="1E5530"/>
                </a:solidFill>
              </a:rPr>
              <a:t>ジュニ</a:t>
            </a:r>
            <a:r>
              <a:rPr lang="ja-JP" altLang="en-US" sz="6000" b="1" dirty="0" smtClean="0">
                <a:solidFill>
                  <a:srgbClr val="1E5530"/>
                </a:solidFill>
              </a:rPr>
              <a:t>ア</a:t>
            </a:r>
            <a:r>
              <a:rPr lang="ja-JP" altLang="en-US" sz="6000" b="1" dirty="0">
                <a:solidFill>
                  <a:srgbClr val="1E5530"/>
                </a:solidFill>
              </a:rPr>
              <a:t>プログラム</a:t>
            </a:r>
            <a:endParaRPr sz="6000" dirty="0">
              <a:latin typeface="Malgun Gothic"/>
              <a:cs typeface="Malgun Gothic"/>
            </a:endParaRPr>
          </a:p>
        </p:txBody>
      </p:sp>
      <p:sp>
        <p:nvSpPr>
          <p:cNvPr id="8" name="object 8"/>
          <p:cNvSpPr/>
          <p:nvPr/>
        </p:nvSpPr>
        <p:spPr>
          <a:xfrm>
            <a:off x="457200" y="1685904"/>
            <a:ext cx="6645909" cy="1042669"/>
          </a:xfrm>
          <a:custGeom>
            <a:avLst/>
            <a:gdLst/>
            <a:ahLst/>
            <a:cxnLst/>
            <a:rect l="l" t="t" r="r" b="b"/>
            <a:pathLst>
              <a:path w="6645909" h="1042669">
                <a:moveTo>
                  <a:pt x="6474155" y="0"/>
                </a:moveTo>
                <a:lnTo>
                  <a:pt x="171450" y="0"/>
                </a:lnTo>
                <a:lnTo>
                  <a:pt x="72330" y="2678"/>
                </a:lnTo>
                <a:lnTo>
                  <a:pt x="21431" y="21431"/>
                </a:lnTo>
                <a:lnTo>
                  <a:pt x="2678" y="72330"/>
                </a:lnTo>
                <a:lnTo>
                  <a:pt x="0" y="171450"/>
                </a:lnTo>
                <a:lnTo>
                  <a:pt x="0" y="870953"/>
                </a:lnTo>
                <a:lnTo>
                  <a:pt x="2678" y="970072"/>
                </a:lnTo>
                <a:lnTo>
                  <a:pt x="21431" y="1020972"/>
                </a:lnTo>
                <a:lnTo>
                  <a:pt x="72330" y="1039724"/>
                </a:lnTo>
                <a:lnTo>
                  <a:pt x="171450" y="1042403"/>
                </a:lnTo>
                <a:lnTo>
                  <a:pt x="6474155" y="1042403"/>
                </a:lnTo>
                <a:lnTo>
                  <a:pt x="6573274" y="1039724"/>
                </a:lnTo>
                <a:lnTo>
                  <a:pt x="6624173" y="1020972"/>
                </a:lnTo>
                <a:lnTo>
                  <a:pt x="6642926" y="970072"/>
                </a:lnTo>
                <a:lnTo>
                  <a:pt x="6645605" y="870953"/>
                </a:lnTo>
                <a:lnTo>
                  <a:pt x="6645605" y="171450"/>
                </a:lnTo>
                <a:lnTo>
                  <a:pt x="6642926" y="72330"/>
                </a:lnTo>
                <a:lnTo>
                  <a:pt x="6624173" y="21431"/>
                </a:lnTo>
                <a:lnTo>
                  <a:pt x="6573274" y="2678"/>
                </a:lnTo>
                <a:lnTo>
                  <a:pt x="6474155" y="0"/>
                </a:lnTo>
                <a:close/>
              </a:path>
            </a:pathLst>
          </a:custGeom>
          <a:solidFill>
            <a:srgbClr val="ACDF86"/>
          </a:solidFill>
        </p:spPr>
        <p:txBody>
          <a:bodyPr wrap="square" lIns="0" tIns="0" rIns="0" bIns="0" rtlCol="0"/>
          <a:lstStyle/>
          <a:p>
            <a:endParaRPr/>
          </a:p>
        </p:txBody>
      </p:sp>
      <p:sp>
        <p:nvSpPr>
          <p:cNvPr id="9" name="object 9"/>
          <p:cNvSpPr txBox="1"/>
          <p:nvPr/>
        </p:nvSpPr>
        <p:spPr>
          <a:xfrm>
            <a:off x="569594" y="1787268"/>
            <a:ext cx="6456680" cy="756920"/>
          </a:xfrm>
          <a:prstGeom prst="rect">
            <a:avLst/>
          </a:prstGeom>
        </p:spPr>
        <p:txBody>
          <a:bodyPr vert="horz" wrap="square" lIns="0" tIns="12700" rIns="0" bIns="0" rtlCol="0">
            <a:spAutoFit/>
          </a:bodyPr>
          <a:lstStyle/>
          <a:p>
            <a:pPr marL="12700" marR="5080" algn="just">
              <a:lnSpc>
                <a:spcPct val="100000"/>
              </a:lnSpc>
              <a:spcBef>
                <a:spcPts val="100"/>
              </a:spcBef>
            </a:pPr>
            <a:r>
              <a:rPr lang="ja-JP" altLang="en-US" sz="1200" dirty="0" smtClean="0">
                <a:solidFill>
                  <a:srgbClr val="231F20"/>
                </a:solidFill>
                <a:latin typeface="Malgun Gothic"/>
                <a:cs typeface="Malgun Gothic"/>
              </a:rPr>
              <a:t>楽しい英語学習体験を通じて、生徒が授業に楽しく参加することを目的としています。</a:t>
            </a:r>
            <a:r>
              <a:rPr lang="ja-JP" altLang="en-US" sz="1200" spc="-25" dirty="0" smtClean="0">
                <a:solidFill>
                  <a:srgbClr val="231F20"/>
                </a:solidFill>
                <a:latin typeface="Malgun Gothic"/>
                <a:cs typeface="Malgun Gothic"/>
              </a:rPr>
              <a:t>伝統的な本を使用することに加えて、学生はグループクラスでの楽しい活動を通じて英語を勉強しなければならないというプレッシャーを感じる必要がありません。。</a:t>
            </a:r>
            <a:r>
              <a:rPr lang="ja-JP" altLang="en-US" sz="1200" spc="-10" dirty="0" smtClean="0">
                <a:solidFill>
                  <a:srgbClr val="231F20"/>
                </a:solidFill>
                <a:latin typeface="Malgun Gothic"/>
                <a:cs typeface="Malgun Gothic"/>
              </a:rPr>
              <a:t>これらの活動は、他の生徒や教師とのコミュニケーションスキルを向上させるのに役立ちます。</a:t>
            </a:r>
            <a:endParaRPr sz="1200" dirty="0">
              <a:latin typeface="Malgun Gothic"/>
              <a:cs typeface="Malgun Gothic"/>
            </a:endParaRPr>
          </a:p>
        </p:txBody>
      </p:sp>
      <p:sp>
        <p:nvSpPr>
          <p:cNvPr id="10" name="object 10"/>
          <p:cNvSpPr txBox="1"/>
          <p:nvPr/>
        </p:nvSpPr>
        <p:spPr>
          <a:xfrm>
            <a:off x="588402" y="403789"/>
            <a:ext cx="920721" cy="443711"/>
          </a:xfrm>
          <a:prstGeom prst="rect">
            <a:avLst/>
          </a:prstGeom>
        </p:spPr>
        <p:txBody>
          <a:bodyPr vert="horz" wrap="square" lIns="0" tIns="12700" rIns="0" bIns="0" rtlCol="0">
            <a:spAutoFit/>
          </a:bodyPr>
          <a:lstStyle/>
          <a:p>
            <a:pPr marL="12700">
              <a:lnSpc>
                <a:spcPct val="100000"/>
              </a:lnSpc>
              <a:spcBef>
                <a:spcPts val="100"/>
              </a:spcBef>
            </a:pPr>
            <a:r>
              <a:rPr sz="2800" b="1" spc="-25" dirty="0">
                <a:solidFill>
                  <a:srgbClr val="231F20"/>
                </a:solidFill>
                <a:latin typeface="Malgun Gothic"/>
                <a:cs typeface="Malgun Gothic"/>
              </a:rPr>
              <a:t>ESL</a:t>
            </a:r>
            <a:endParaRPr sz="2800" dirty="0">
              <a:latin typeface="Malgun Gothic"/>
              <a:cs typeface="Malgun Gothic"/>
            </a:endParaRPr>
          </a:p>
        </p:txBody>
      </p:sp>
      <p:sp>
        <p:nvSpPr>
          <p:cNvPr id="11" name="object 11"/>
          <p:cNvSpPr/>
          <p:nvPr/>
        </p:nvSpPr>
        <p:spPr>
          <a:xfrm>
            <a:off x="468588" y="7350166"/>
            <a:ext cx="6619875" cy="959485"/>
          </a:xfrm>
          <a:custGeom>
            <a:avLst/>
            <a:gdLst/>
            <a:ahLst/>
            <a:cxnLst/>
            <a:rect l="l" t="t" r="r" b="b"/>
            <a:pathLst>
              <a:path w="6619875" h="959484">
                <a:moveTo>
                  <a:pt x="0" y="0"/>
                </a:moveTo>
                <a:lnTo>
                  <a:pt x="0" y="787984"/>
                </a:lnTo>
                <a:lnTo>
                  <a:pt x="2678" y="887103"/>
                </a:lnTo>
                <a:lnTo>
                  <a:pt x="21431" y="938002"/>
                </a:lnTo>
                <a:lnTo>
                  <a:pt x="72330" y="956755"/>
                </a:lnTo>
                <a:lnTo>
                  <a:pt x="171450" y="959434"/>
                </a:lnTo>
                <a:lnTo>
                  <a:pt x="6447904" y="959434"/>
                </a:lnTo>
                <a:lnTo>
                  <a:pt x="6547023" y="956755"/>
                </a:lnTo>
                <a:lnTo>
                  <a:pt x="6597923" y="938002"/>
                </a:lnTo>
                <a:lnTo>
                  <a:pt x="6616675" y="887103"/>
                </a:lnTo>
                <a:lnTo>
                  <a:pt x="6619354" y="787984"/>
                </a:lnTo>
                <a:lnTo>
                  <a:pt x="6619354" y="0"/>
                </a:lnTo>
                <a:lnTo>
                  <a:pt x="0" y="0"/>
                </a:lnTo>
                <a:close/>
              </a:path>
            </a:pathLst>
          </a:custGeom>
          <a:ln w="12700">
            <a:solidFill>
              <a:srgbClr val="ACDF86"/>
            </a:solidFill>
          </a:ln>
        </p:spPr>
        <p:txBody>
          <a:bodyPr wrap="square" lIns="0" tIns="0" rIns="0" bIns="0" rtlCol="0"/>
          <a:lstStyle/>
          <a:p>
            <a:endParaRPr/>
          </a:p>
        </p:txBody>
      </p:sp>
      <p:grpSp>
        <p:nvGrpSpPr>
          <p:cNvPr id="12" name="object 12"/>
          <p:cNvGrpSpPr/>
          <p:nvPr/>
        </p:nvGrpSpPr>
        <p:grpSpPr>
          <a:xfrm>
            <a:off x="422465" y="4964138"/>
            <a:ext cx="3877945" cy="1674495"/>
            <a:chOff x="422465" y="4964138"/>
            <a:chExt cx="3877945" cy="1674495"/>
          </a:xfrm>
        </p:grpSpPr>
        <p:pic>
          <p:nvPicPr>
            <p:cNvPr id="13" name="object 13"/>
            <p:cNvPicPr/>
            <p:nvPr/>
          </p:nvPicPr>
          <p:blipFill>
            <a:blip r:embed="rId3" cstate="print"/>
            <a:stretch>
              <a:fillRect/>
            </a:stretch>
          </p:blipFill>
          <p:spPr>
            <a:xfrm>
              <a:off x="428817" y="4970488"/>
              <a:ext cx="3864755" cy="1661325"/>
            </a:xfrm>
            <a:prstGeom prst="rect">
              <a:avLst/>
            </a:prstGeom>
          </p:spPr>
        </p:pic>
        <p:sp>
          <p:nvSpPr>
            <p:cNvPr id="14" name="object 14"/>
            <p:cNvSpPr/>
            <p:nvPr/>
          </p:nvSpPr>
          <p:spPr>
            <a:xfrm>
              <a:off x="428815" y="4970488"/>
              <a:ext cx="3865245" cy="1661795"/>
            </a:xfrm>
            <a:custGeom>
              <a:avLst/>
              <a:gdLst/>
              <a:ahLst/>
              <a:cxnLst/>
              <a:rect l="l" t="t" r="r" b="b"/>
              <a:pathLst>
                <a:path w="3865245" h="1661795">
                  <a:moveTo>
                    <a:pt x="0" y="1661325"/>
                  </a:moveTo>
                  <a:lnTo>
                    <a:pt x="3864749" y="1661325"/>
                  </a:lnTo>
                  <a:lnTo>
                    <a:pt x="3864749" y="0"/>
                  </a:lnTo>
                  <a:lnTo>
                    <a:pt x="0" y="0"/>
                  </a:lnTo>
                  <a:lnTo>
                    <a:pt x="0" y="1661325"/>
                  </a:lnTo>
                  <a:close/>
                </a:path>
              </a:pathLst>
            </a:custGeom>
            <a:ln w="12700">
              <a:solidFill>
                <a:srgbClr val="231F20"/>
              </a:solidFill>
            </a:ln>
          </p:spPr>
          <p:txBody>
            <a:bodyPr wrap="square" lIns="0" tIns="0" rIns="0" bIns="0" rtlCol="0"/>
            <a:lstStyle/>
            <a:p>
              <a:endParaRPr/>
            </a:p>
          </p:txBody>
        </p:sp>
      </p:grpSp>
      <p:sp>
        <p:nvSpPr>
          <p:cNvPr id="15" name="object 15"/>
          <p:cNvSpPr txBox="1"/>
          <p:nvPr/>
        </p:nvSpPr>
        <p:spPr>
          <a:xfrm>
            <a:off x="476277" y="7970041"/>
            <a:ext cx="2777490" cy="212879"/>
          </a:xfrm>
          <a:prstGeom prst="rect">
            <a:avLst/>
          </a:prstGeom>
        </p:spPr>
        <p:txBody>
          <a:bodyPr vert="horz" wrap="square" lIns="0" tIns="12700" rIns="0" bIns="0" rtlCol="0">
            <a:spAutoFit/>
          </a:bodyPr>
          <a:lstStyle/>
          <a:p>
            <a:pPr marR="46355" algn="ctr">
              <a:lnSpc>
                <a:spcPct val="100000"/>
              </a:lnSpc>
              <a:spcBef>
                <a:spcPts val="100"/>
              </a:spcBef>
            </a:pPr>
            <a:r>
              <a:rPr lang="ja-JP" altLang="en-US" sz="1300" b="1" spc="-10" dirty="0">
                <a:solidFill>
                  <a:srgbClr val="231F20"/>
                </a:solidFill>
                <a:latin typeface="Malgun Gothic"/>
                <a:cs typeface="Malgun Gothic"/>
              </a:rPr>
              <a:t>グルー</a:t>
            </a:r>
            <a:r>
              <a:rPr lang="ja-JP" altLang="en-US" sz="1300" b="1" spc="-10" dirty="0" smtClean="0">
                <a:solidFill>
                  <a:srgbClr val="231F20"/>
                </a:solidFill>
                <a:latin typeface="Malgun Gothic"/>
                <a:cs typeface="Malgun Gothic"/>
              </a:rPr>
              <a:t>プレッスン</a:t>
            </a:r>
            <a:endParaRPr sz="1300" dirty="0">
              <a:latin typeface="Malgun Gothic"/>
              <a:cs typeface="Malgun Gothic"/>
            </a:endParaRPr>
          </a:p>
        </p:txBody>
      </p:sp>
      <p:sp>
        <p:nvSpPr>
          <p:cNvPr id="16" name="object 16"/>
          <p:cNvSpPr txBox="1"/>
          <p:nvPr/>
        </p:nvSpPr>
        <p:spPr>
          <a:xfrm>
            <a:off x="3266145" y="7953617"/>
            <a:ext cx="3814445" cy="212879"/>
          </a:xfrm>
          <a:prstGeom prst="rect">
            <a:avLst/>
          </a:prstGeom>
        </p:spPr>
        <p:txBody>
          <a:bodyPr vert="horz" wrap="square" lIns="0" tIns="12700" rIns="0" bIns="0" rtlCol="0">
            <a:spAutoFit/>
          </a:bodyPr>
          <a:lstStyle/>
          <a:p>
            <a:pPr marL="19685" algn="ctr">
              <a:lnSpc>
                <a:spcPct val="100000"/>
              </a:lnSpc>
              <a:spcBef>
                <a:spcPts val="100"/>
              </a:spcBef>
            </a:pPr>
            <a:r>
              <a:rPr lang="ja-JP" altLang="en-US" sz="1300" b="1" dirty="0" smtClean="0">
                <a:solidFill>
                  <a:srgbClr val="231F20"/>
                </a:solidFill>
                <a:latin typeface="Malgun Gothic"/>
                <a:cs typeface="Malgun Gothic"/>
              </a:rPr>
              <a:t>　　　一</a:t>
            </a:r>
            <a:r>
              <a:rPr lang="ja-JP" altLang="en-US" sz="1300" b="1" dirty="0">
                <a:solidFill>
                  <a:srgbClr val="231F20"/>
                </a:solidFill>
                <a:latin typeface="Malgun Gothic"/>
                <a:cs typeface="Malgun Gothic"/>
              </a:rPr>
              <a:t>日</a:t>
            </a:r>
            <a:r>
              <a:rPr lang="ja-JP" altLang="en-US" sz="1300" b="1" dirty="0" smtClean="0">
                <a:solidFill>
                  <a:srgbClr val="231F20"/>
                </a:solidFill>
                <a:latin typeface="Malgun Gothic"/>
                <a:cs typeface="Malgun Gothic"/>
              </a:rPr>
              <a:t>に</a:t>
            </a:r>
            <a:r>
              <a:rPr lang="en-US" altLang="ja-JP" sz="1300" b="1" dirty="0" smtClean="0">
                <a:solidFill>
                  <a:srgbClr val="231F20"/>
                </a:solidFill>
                <a:latin typeface="Malgun Gothic"/>
                <a:cs typeface="Malgun Gothic"/>
              </a:rPr>
              <a:t>3</a:t>
            </a:r>
            <a:r>
              <a:rPr lang="ja-JP" altLang="en-US" sz="1300" b="1" dirty="0" smtClean="0">
                <a:solidFill>
                  <a:srgbClr val="231F20"/>
                </a:solidFill>
                <a:latin typeface="Malgun Gothic"/>
                <a:cs typeface="Malgun Gothic"/>
              </a:rPr>
              <a:t>コマ</a:t>
            </a:r>
            <a:endParaRPr sz="1300" dirty="0">
              <a:latin typeface="Malgun Gothic"/>
              <a:cs typeface="Malgun Gothic"/>
            </a:endParaRPr>
          </a:p>
        </p:txBody>
      </p:sp>
      <p:sp>
        <p:nvSpPr>
          <p:cNvPr id="17" name="object 17"/>
          <p:cNvSpPr/>
          <p:nvPr/>
        </p:nvSpPr>
        <p:spPr>
          <a:xfrm>
            <a:off x="462238" y="7127278"/>
            <a:ext cx="6632575" cy="348615"/>
          </a:xfrm>
          <a:custGeom>
            <a:avLst/>
            <a:gdLst/>
            <a:ahLst/>
            <a:cxnLst/>
            <a:rect l="l" t="t" r="r" b="b"/>
            <a:pathLst>
              <a:path w="6632575" h="348615">
                <a:moveTo>
                  <a:pt x="6479654" y="0"/>
                </a:moveTo>
                <a:lnTo>
                  <a:pt x="152400" y="0"/>
                </a:lnTo>
                <a:lnTo>
                  <a:pt x="64293" y="2381"/>
                </a:lnTo>
                <a:lnTo>
                  <a:pt x="19050" y="19050"/>
                </a:lnTo>
                <a:lnTo>
                  <a:pt x="2381" y="64293"/>
                </a:lnTo>
                <a:lnTo>
                  <a:pt x="0" y="152400"/>
                </a:lnTo>
                <a:lnTo>
                  <a:pt x="0" y="348183"/>
                </a:lnTo>
                <a:lnTo>
                  <a:pt x="6632054" y="348183"/>
                </a:lnTo>
                <a:lnTo>
                  <a:pt x="6632054" y="152400"/>
                </a:lnTo>
                <a:lnTo>
                  <a:pt x="6629673" y="64293"/>
                </a:lnTo>
                <a:lnTo>
                  <a:pt x="6613004" y="19050"/>
                </a:lnTo>
                <a:lnTo>
                  <a:pt x="6567760" y="2381"/>
                </a:lnTo>
                <a:lnTo>
                  <a:pt x="6479654" y="0"/>
                </a:lnTo>
                <a:close/>
              </a:path>
            </a:pathLst>
          </a:custGeom>
          <a:solidFill>
            <a:srgbClr val="40AD49"/>
          </a:solidFill>
        </p:spPr>
        <p:txBody>
          <a:bodyPr wrap="square" lIns="0" tIns="0" rIns="0" bIns="0" rtlCol="0"/>
          <a:lstStyle/>
          <a:p>
            <a:endParaRPr/>
          </a:p>
        </p:txBody>
      </p:sp>
      <p:sp>
        <p:nvSpPr>
          <p:cNvPr id="18" name="object 18"/>
          <p:cNvSpPr txBox="1"/>
          <p:nvPr/>
        </p:nvSpPr>
        <p:spPr>
          <a:xfrm>
            <a:off x="1342076" y="7204023"/>
            <a:ext cx="1186116" cy="543739"/>
          </a:xfrm>
          <a:prstGeom prst="rect">
            <a:avLst/>
          </a:prstGeom>
        </p:spPr>
        <p:txBody>
          <a:bodyPr vert="horz" wrap="square" lIns="0" tIns="12700" rIns="0" bIns="0" rtlCol="0">
            <a:spAutoFit/>
          </a:bodyPr>
          <a:lstStyle/>
          <a:p>
            <a:pPr marL="110489">
              <a:lnSpc>
                <a:spcPct val="100000"/>
              </a:lnSpc>
              <a:spcBef>
                <a:spcPts val="100"/>
              </a:spcBef>
            </a:pPr>
            <a:r>
              <a:rPr lang="ja-JP" altLang="en-US" sz="1300" b="1" dirty="0">
                <a:solidFill>
                  <a:srgbClr val="FFFFFF"/>
                </a:solidFill>
                <a:latin typeface="Malgun Gothic"/>
                <a:cs typeface="Malgun Gothic"/>
              </a:rPr>
              <a:t>クラスの種類</a:t>
            </a:r>
            <a:endParaRPr sz="1300" dirty="0">
              <a:latin typeface="Malgun Gothic"/>
              <a:cs typeface="Malgun Gothic"/>
            </a:endParaRPr>
          </a:p>
          <a:p>
            <a:pPr>
              <a:lnSpc>
                <a:spcPct val="100000"/>
              </a:lnSpc>
              <a:spcBef>
                <a:spcPts val="25"/>
              </a:spcBef>
            </a:pPr>
            <a:endParaRPr sz="850" dirty="0">
              <a:latin typeface="Malgun Gothic"/>
              <a:cs typeface="Malgun Gothic"/>
            </a:endParaRPr>
          </a:p>
          <a:p>
            <a:pPr marL="12700">
              <a:lnSpc>
                <a:spcPct val="100000"/>
              </a:lnSpc>
            </a:pPr>
            <a:r>
              <a:rPr lang="ja-JP" altLang="en-US" sz="1300" b="1" spc="-10" dirty="0">
                <a:solidFill>
                  <a:srgbClr val="231F20"/>
                </a:solidFill>
                <a:latin typeface="Malgun Gothic"/>
                <a:cs typeface="Malgun Gothic"/>
              </a:rPr>
              <a:t>マンツーマン</a:t>
            </a:r>
            <a:endParaRPr sz="1300" dirty="0">
              <a:latin typeface="Malgun Gothic"/>
              <a:cs typeface="Malgun Gothic"/>
            </a:endParaRPr>
          </a:p>
        </p:txBody>
      </p:sp>
      <p:sp>
        <p:nvSpPr>
          <p:cNvPr id="19" name="object 19"/>
          <p:cNvSpPr txBox="1"/>
          <p:nvPr/>
        </p:nvSpPr>
        <p:spPr>
          <a:xfrm>
            <a:off x="449538" y="6799549"/>
            <a:ext cx="1576112" cy="243656"/>
          </a:xfrm>
          <a:prstGeom prst="rect">
            <a:avLst/>
          </a:prstGeom>
        </p:spPr>
        <p:txBody>
          <a:bodyPr vert="horz" wrap="square" lIns="0" tIns="12700" rIns="0" bIns="0" rtlCol="0">
            <a:spAutoFit/>
          </a:bodyPr>
          <a:lstStyle/>
          <a:p>
            <a:pPr marL="12700">
              <a:lnSpc>
                <a:spcPct val="100000"/>
              </a:lnSpc>
              <a:spcBef>
                <a:spcPts val="100"/>
              </a:spcBef>
            </a:pPr>
            <a:r>
              <a:rPr lang="ja-JP" altLang="en-US" sz="1500" b="1" dirty="0">
                <a:solidFill>
                  <a:srgbClr val="231F20"/>
                </a:solidFill>
                <a:latin typeface="Malgun Gothic"/>
                <a:cs typeface="Malgun Gothic"/>
              </a:rPr>
              <a:t>クラスの種類</a:t>
            </a:r>
            <a:endParaRPr sz="1500" dirty="0">
              <a:latin typeface="Malgun Gothic"/>
              <a:cs typeface="Malgun Gothic"/>
            </a:endParaRPr>
          </a:p>
        </p:txBody>
      </p:sp>
      <p:sp>
        <p:nvSpPr>
          <p:cNvPr id="20" name="object 20"/>
          <p:cNvSpPr txBox="1"/>
          <p:nvPr/>
        </p:nvSpPr>
        <p:spPr>
          <a:xfrm>
            <a:off x="4559632" y="7179658"/>
            <a:ext cx="1809418" cy="592470"/>
          </a:xfrm>
          <a:prstGeom prst="rect">
            <a:avLst/>
          </a:prstGeom>
        </p:spPr>
        <p:txBody>
          <a:bodyPr vert="horz" wrap="square" lIns="0" tIns="12700" rIns="0" bIns="0" rtlCol="0">
            <a:spAutoFit/>
          </a:bodyPr>
          <a:lstStyle/>
          <a:p>
            <a:pPr marL="12700">
              <a:lnSpc>
                <a:spcPct val="100000"/>
              </a:lnSpc>
              <a:spcBef>
                <a:spcPts val="100"/>
              </a:spcBef>
            </a:pPr>
            <a:r>
              <a:rPr sz="1300" b="1" dirty="0" smtClean="0">
                <a:solidFill>
                  <a:srgbClr val="FFFFFF"/>
                </a:solidFill>
                <a:latin typeface="Malgun Gothic"/>
                <a:cs typeface="Malgun Gothic"/>
              </a:rPr>
              <a:t> </a:t>
            </a:r>
            <a:r>
              <a:rPr lang="ja-JP" altLang="en-US" sz="1300" b="1" spc="-10" dirty="0">
                <a:solidFill>
                  <a:srgbClr val="FFFFFF"/>
                </a:solidFill>
                <a:latin typeface="Malgun Gothic"/>
                <a:cs typeface="Malgun Gothic"/>
              </a:rPr>
              <a:t>ジュニ</a:t>
            </a:r>
            <a:r>
              <a:rPr lang="ja-JP" altLang="en-US" sz="1300" b="1" spc="-10" dirty="0" smtClean="0">
                <a:solidFill>
                  <a:srgbClr val="FFFFFF"/>
                </a:solidFill>
                <a:latin typeface="Malgun Gothic"/>
                <a:cs typeface="Malgun Gothic"/>
              </a:rPr>
              <a:t>アプログラム</a:t>
            </a:r>
            <a:endParaRPr sz="1300" dirty="0">
              <a:latin typeface="Malgun Gothic"/>
              <a:cs typeface="Malgun Gothic"/>
            </a:endParaRPr>
          </a:p>
          <a:p>
            <a:pPr marL="53975">
              <a:lnSpc>
                <a:spcPct val="100000"/>
              </a:lnSpc>
              <a:spcBef>
                <a:spcPts val="1435"/>
              </a:spcBef>
            </a:pPr>
            <a:r>
              <a:rPr lang="ja-JP" altLang="en-US" sz="1300" b="1" dirty="0" smtClean="0">
                <a:solidFill>
                  <a:srgbClr val="231F20"/>
                </a:solidFill>
                <a:latin typeface="Malgun Gothic"/>
                <a:cs typeface="Malgun Gothic"/>
              </a:rPr>
              <a:t>　　一日に</a:t>
            </a:r>
            <a:r>
              <a:rPr lang="en-US" altLang="ja-JP" sz="1300" b="1" dirty="0" smtClean="0">
                <a:solidFill>
                  <a:srgbClr val="231F20"/>
                </a:solidFill>
                <a:latin typeface="Malgun Gothic"/>
                <a:cs typeface="Malgun Gothic"/>
              </a:rPr>
              <a:t>5</a:t>
            </a:r>
            <a:r>
              <a:rPr lang="ja-JP" altLang="en-US" sz="1300" b="1" dirty="0" smtClean="0">
                <a:solidFill>
                  <a:srgbClr val="231F20"/>
                </a:solidFill>
                <a:latin typeface="Malgun Gothic"/>
                <a:cs typeface="Malgun Gothic"/>
              </a:rPr>
              <a:t>コマ</a:t>
            </a:r>
            <a:endParaRPr sz="1300" dirty="0">
              <a:latin typeface="Malgun Gothic"/>
              <a:cs typeface="Malgun Gothic"/>
            </a:endParaRPr>
          </a:p>
        </p:txBody>
      </p:sp>
      <p:grpSp>
        <p:nvGrpSpPr>
          <p:cNvPr id="21" name="object 21"/>
          <p:cNvGrpSpPr/>
          <p:nvPr/>
        </p:nvGrpSpPr>
        <p:grpSpPr>
          <a:xfrm>
            <a:off x="462238" y="7127278"/>
            <a:ext cx="6625590" cy="1188720"/>
            <a:chOff x="462238" y="7127278"/>
            <a:chExt cx="6625590" cy="1188720"/>
          </a:xfrm>
        </p:grpSpPr>
        <p:sp>
          <p:nvSpPr>
            <p:cNvPr id="22" name="object 22"/>
            <p:cNvSpPr/>
            <p:nvPr/>
          </p:nvSpPr>
          <p:spPr>
            <a:xfrm>
              <a:off x="3259795" y="7127278"/>
              <a:ext cx="0" cy="1188720"/>
            </a:xfrm>
            <a:custGeom>
              <a:avLst/>
              <a:gdLst/>
              <a:ahLst/>
              <a:cxnLst/>
              <a:rect l="l" t="t" r="r" b="b"/>
              <a:pathLst>
                <a:path h="1188720">
                  <a:moveTo>
                    <a:pt x="0" y="0"/>
                  </a:moveTo>
                  <a:lnTo>
                    <a:pt x="0" y="1188669"/>
                  </a:lnTo>
                </a:path>
              </a:pathLst>
            </a:custGeom>
            <a:ln w="12700">
              <a:solidFill>
                <a:srgbClr val="ACDF86"/>
              </a:solidFill>
            </a:ln>
          </p:spPr>
          <p:txBody>
            <a:bodyPr wrap="square" lIns="0" tIns="0" rIns="0" bIns="0" rtlCol="0"/>
            <a:lstStyle/>
            <a:p>
              <a:endParaRPr/>
            </a:p>
          </p:txBody>
        </p:sp>
        <p:sp>
          <p:nvSpPr>
            <p:cNvPr id="23" name="object 23"/>
            <p:cNvSpPr/>
            <p:nvPr/>
          </p:nvSpPr>
          <p:spPr>
            <a:xfrm>
              <a:off x="462238" y="7829876"/>
              <a:ext cx="6625590" cy="0"/>
            </a:xfrm>
            <a:custGeom>
              <a:avLst/>
              <a:gdLst/>
              <a:ahLst/>
              <a:cxnLst/>
              <a:rect l="l" t="t" r="r" b="b"/>
              <a:pathLst>
                <a:path w="6625590">
                  <a:moveTo>
                    <a:pt x="0" y="0"/>
                  </a:moveTo>
                  <a:lnTo>
                    <a:pt x="6625069" y="0"/>
                  </a:lnTo>
                </a:path>
              </a:pathLst>
            </a:custGeom>
            <a:ln w="12700">
              <a:solidFill>
                <a:srgbClr val="ACDF86"/>
              </a:solidFill>
            </a:ln>
          </p:spPr>
          <p:txBody>
            <a:bodyPr wrap="square" lIns="0" tIns="0" rIns="0" bIns="0" rtlCol="0"/>
            <a:lstStyle/>
            <a:p>
              <a:endParaRPr/>
            </a:p>
          </p:txBody>
        </p:sp>
      </p:grpSp>
      <p:grpSp>
        <p:nvGrpSpPr>
          <p:cNvPr id="24" name="object 24"/>
          <p:cNvGrpSpPr/>
          <p:nvPr/>
        </p:nvGrpSpPr>
        <p:grpSpPr>
          <a:xfrm>
            <a:off x="0" y="8518405"/>
            <a:ext cx="7011670" cy="1788795"/>
            <a:chOff x="0" y="8518405"/>
            <a:chExt cx="7011670" cy="1788795"/>
          </a:xfrm>
        </p:grpSpPr>
        <p:sp>
          <p:nvSpPr>
            <p:cNvPr id="25" name="object 25"/>
            <p:cNvSpPr/>
            <p:nvPr/>
          </p:nvSpPr>
          <p:spPr>
            <a:xfrm>
              <a:off x="340168" y="8757969"/>
              <a:ext cx="6664959" cy="1543050"/>
            </a:xfrm>
            <a:custGeom>
              <a:avLst/>
              <a:gdLst/>
              <a:ahLst/>
              <a:cxnLst/>
              <a:rect l="l" t="t" r="r" b="b"/>
              <a:pathLst>
                <a:path w="6664959" h="1543050">
                  <a:moveTo>
                    <a:pt x="152400" y="0"/>
                  </a:moveTo>
                  <a:lnTo>
                    <a:pt x="64293" y="2381"/>
                  </a:lnTo>
                  <a:lnTo>
                    <a:pt x="19050" y="19050"/>
                  </a:lnTo>
                  <a:lnTo>
                    <a:pt x="2381" y="64293"/>
                  </a:lnTo>
                  <a:lnTo>
                    <a:pt x="0" y="152400"/>
                  </a:lnTo>
                  <a:lnTo>
                    <a:pt x="0" y="1390319"/>
                  </a:lnTo>
                  <a:lnTo>
                    <a:pt x="2381" y="1478426"/>
                  </a:lnTo>
                  <a:lnTo>
                    <a:pt x="19050" y="1523669"/>
                  </a:lnTo>
                  <a:lnTo>
                    <a:pt x="64293" y="1540338"/>
                  </a:lnTo>
                  <a:lnTo>
                    <a:pt x="152400" y="1542719"/>
                  </a:lnTo>
                  <a:lnTo>
                    <a:pt x="6512445" y="1542719"/>
                  </a:lnTo>
                  <a:lnTo>
                    <a:pt x="6600551" y="1540338"/>
                  </a:lnTo>
                  <a:lnTo>
                    <a:pt x="6645795" y="1523669"/>
                  </a:lnTo>
                  <a:lnTo>
                    <a:pt x="6662464" y="1478426"/>
                  </a:lnTo>
                  <a:lnTo>
                    <a:pt x="6664845" y="1390319"/>
                  </a:lnTo>
                  <a:lnTo>
                    <a:pt x="6664845" y="152400"/>
                  </a:lnTo>
                  <a:lnTo>
                    <a:pt x="6662464" y="64293"/>
                  </a:lnTo>
                  <a:lnTo>
                    <a:pt x="6645795" y="19050"/>
                  </a:lnTo>
                  <a:lnTo>
                    <a:pt x="6600551" y="2381"/>
                  </a:lnTo>
                  <a:lnTo>
                    <a:pt x="6512445" y="0"/>
                  </a:lnTo>
                  <a:lnTo>
                    <a:pt x="152400" y="0"/>
                  </a:lnTo>
                  <a:close/>
                </a:path>
              </a:pathLst>
            </a:custGeom>
            <a:ln w="12700">
              <a:solidFill>
                <a:srgbClr val="40AD49"/>
              </a:solidFill>
            </a:ln>
          </p:spPr>
          <p:txBody>
            <a:bodyPr wrap="square" lIns="0" tIns="0" rIns="0" bIns="0" rtlCol="0"/>
            <a:lstStyle/>
            <a:p>
              <a:endParaRPr/>
            </a:p>
          </p:txBody>
        </p:sp>
        <p:sp>
          <p:nvSpPr>
            <p:cNvPr id="26" name="object 26"/>
            <p:cNvSpPr/>
            <p:nvPr/>
          </p:nvSpPr>
          <p:spPr>
            <a:xfrm>
              <a:off x="0" y="8518405"/>
              <a:ext cx="6858000" cy="1670685"/>
            </a:xfrm>
            <a:custGeom>
              <a:avLst/>
              <a:gdLst/>
              <a:ahLst/>
              <a:cxnLst/>
              <a:rect l="l" t="t" r="r" b="b"/>
              <a:pathLst>
                <a:path w="6858000" h="1670684">
                  <a:moveTo>
                    <a:pt x="6686544" y="0"/>
                  </a:moveTo>
                  <a:lnTo>
                    <a:pt x="0" y="0"/>
                  </a:lnTo>
                  <a:lnTo>
                    <a:pt x="0" y="1670443"/>
                  </a:lnTo>
                  <a:lnTo>
                    <a:pt x="6686544" y="1670443"/>
                  </a:lnTo>
                  <a:lnTo>
                    <a:pt x="6785664" y="1667764"/>
                  </a:lnTo>
                  <a:lnTo>
                    <a:pt x="6836563" y="1649012"/>
                  </a:lnTo>
                  <a:lnTo>
                    <a:pt x="6855316" y="1598113"/>
                  </a:lnTo>
                  <a:lnTo>
                    <a:pt x="6857994" y="1498993"/>
                  </a:lnTo>
                  <a:lnTo>
                    <a:pt x="6857994" y="171450"/>
                  </a:lnTo>
                  <a:lnTo>
                    <a:pt x="6855316" y="72330"/>
                  </a:lnTo>
                  <a:lnTo>
                    <a:pt x="6836563" y="21431"/>
                  </a:lnTo>
                  <a:lnTo>
                    <a:pt x="6785664" y="2678"/>
                  </a:lnTo>
                  <a:lnTo>
                    <a:pt x="6686544" y="0"/>
                  </a:lnTo>
                  <a:close/>
                </a:path>
              </a:pathLst>
            </a:custGeom>
            <a:solidFill>
              <a:srgbClr val="ACDF86"/>
            </a:solidFill>
          </p:spPr>
          <p:txBody>
            <a:bodyPr wrap="square" lIns="0" tIns="0" rIns="0" bIns="0" rtlCol="0"/>
            <a:lstStyle/>
            <a:p>
              <a:endParaRPr/>
            </a:p>
          </p:txBody>
        </p:sp>
      </p:grpSp>
      <p:sp>
        <p:nvSpPr>
          <p:cNvPr id="27" name="object 27"/>
          <p:cNvSpPr txBox="1"/>
          <p:nvPr/>
        </p:nvSpPr>
        <p:spPr>
          <a:xfrm>
            <a:off x="3987800" y="8565212"/>
            <a:ext cx="2254250" cy="1397819"/>
          </a:xfrm>
          <a:prstGeom prst="rect">
            <a:avLst/>
          </a:prstGeom>
        </p:spPr>
        <p:txBody>
          <a:bodyPr vert="horz" wrap="square" lIns="0" tIns="48260" rIns="0" bIns="0" rtlCol="0">
            <a:spAutoFit/>
          </a:bodyPr>
          <a:lstStyle/>
          <a:p>
            <a:pPr marL="12700">
              <a:lnSpc>
                <a:spcPct val="100000"/>
              </a:lnSpc>
              <a:spcBef>
                <a:spcPts val="380"/>
              </a:spcBef>
            </a:pPr>
            <a:r>
              <a:rPr lang="ja-JP" altLang="en-US" sz="1100" b="1" dirty="0">
                <a:solidFill>
                  <a:srgbClr val="231F20"/>
                </a:solidFill>
                <a:latin typeface="Malgun Gothic"/>
                <a:cs typeface="Malgun Gothic"/>
              </a:rPr>
              <a:t>対象年齢</a:t>
            </a:r>
            <a:r>
              <a:rPr sz="1100" b="1" spc="-20" dirty="0" smtClean="0">
                <a:solidFill>
                  <a:srgbClr val="231F20"/>
                </a:solidFill>
                <a:latin typeface="Malgun Gothic"/>
                <a:cs typeface="Malgun Gothic"/>
              </a:rPr>
              <a:t>:</a:t>
            </a:r>
            <a:endParaRPr sz="1100" dirty="0">
              <a:latin typeface="Malgun Gothic"/>
              <a:cs typeface="Malgun Gothic"/>
            </a:endParaRPr>
          </a:p>
          <a:p>
            <a:pPr marL="240665" indent="-227965">
              <a:lnSpc>
                <a:spcPct val="100000"/>
              </a:lnSpc>
              <a:spcBef>
                <a:spcPts val="280"/>
              </a:spcBef>
              <a:buChar char="•"/>
              <a:tabLst>
                <a:tab pos="240665" algn="l"/>
              </a:tabLst>
            </a:pPr>
            <a:r>
              <a:rPr sz="1100" dirty="0" smtClean="0">
                <a:solidFill>
                  <a:srgbClr val="231F20"/>
                </a:solidFill>
                <a:latin typeface="Malgun Gothic"/>
                <a:cs typeface="Malgun Gothic"/>
              </a:rPr>
              <a:t>7</a:t>
            </a:r>
            <a:r>
              <a:rPr lang="ja-JP" altLang="en-US" sz="1100" spc="-5" dirty="0" smtClean="0">
                <a:solidFill>
                  <a:srgbClr val="231F20"/>
                </a:solidFill>
                <a:latin typeface="Malgun Gothic"/>
                <a:cs typeface="Malgun Gothic"/>
              </a:rPr>
              <a:t>歳から</a:t>
            </a:r>
            <a:r>
              <a:rPr lang="en-US" altLang="ja-JP" sz="1100" spc="-5" dirty="0" smtClean="0">
                <a:solidFill>
                  <a:srgbClr val="231F20"/>
                </a:solidFill>
                <a:latin typeface="Malgun Gothic"/>
                <a:cs typeface="Malgun Gothic"/>
              </a:rPr>
              <a:t>14</a:t>
            </a:r>
            <a:r>
              <a:rPr lang="ja-JP" altLang="en-US" sz="1100" spc="-5" dirty="0" smtClean="0">
                <a:solidFill>
                  <a:srgbClr val="231F20"/>
                </a:solidFill>
                <a:latin typeface="Malgun Gothic"/>
                <a:cs typeface="Malgun Gothic"/>
              </a:rPr>
              <a:t>歳</a:t>
            </a:r>
            <a:endParaRPr sz="1100" dirty="0">
              <a:latin typeface="Malgun Gothic"/>
              <a:cs typeface="Malgun Gothic"/>
            </a:endParaRPr>
          </a:p>
          <a:p>
            <a:pPr marL="12700">
              <a:lnSpc>
                <a:spcPct val="100000"/>
              </a:lnSpc>
              <a:spcBef>
                <a:spcPts val="780"/>
              </a:spcBef>
            </a:pPr>
            <a:r>
              <a:rPr lang="ja-JP" altLang="en-US" sz="1100" b="1" dirty="0">
                <a:solidFill>
                  <a:srgbClr val="231F20"/>
                </a:solidFill>
                <a:latin typeface="Malgun Gothic"/>
                <a:cs typeface="Malgun Gothic"/>
              </a:rPr>
              <a:t>入学日</a:t>
            </a:r>
            <a:r>
              <a:rPr sz="1100" b="1" dirty="0" smtClean="0">
                <a:solidFill>
                  <a:srgbClr val="231F20"/>
                </a:solidFill>
                <a:latin typeface="Malgun Gothic"/>
                <a:cs typeface="Malgun Gothic"/>
              </a:rPr>
              <a:t>: </a:t>
            </a:r>
            <a:r>
              <a:rPr lang="ja-JP" altLang="en-US" sz="1100" dirty="0">
                <a:solidFill>
                  <a:srgbClr val="231F20"/>
                </a:solidFill>
                <a:latin typeface="Malgun Gothic"/>
                <a:cs typeface="Malgun Gothic"/>
              </a:rPr>
              <a:t>毎週月曜日</a:t>
            </a:r>
            <a:endParaRPr sz="1100" dirty="0">
              <a:latin typeface="Malgun Gothic"/>
              <a:cs typeface="Malgun Gothic"/>
            </a:endParaRPr>
          </a:p>
          <a:p>
            <a:pPr marL="12700">
              <a:lnSpc>
                <a:spcPct val="100000"/>
              </a:lnSpc>
              <a:spcBef>
                <a:spcPts val="480"/>
              </a:spcBef>
            </a:pPr>
            <a:r>
              <a:rPr lang="ja-JP" altLang="en-US" sz="1100" b="1" dirty="0">
                <a:solidFill>
                  <a:srgbClr val="231F20"/>
                </a:solidFill>
                <a:latin typeface="Malgun Gothic"/>
                <a:cs typeface="Malgun Gothic"/>
              </a:rPr>
              <a:t>レベル</a:t>
            </a:r>
            <a:r>
              <a:rPr sz="1100" b="1" dirty="0" smtClean="0">
                <a:solidFill>
                  <a:srgbClr val="231F20"/>
                </a:solidFill>
                <a:latin typeface="Malgun Gothic"/>
                <a:cs typeface="Malgun Gothic"/>
              </a:rPr>
              <a:t>:</a:t>
            </a:r>
            <a:r>
              <a:rPr sz="1100" b="1" spc="-25" dirty="0" smtClean="0">
                <a:solidFill>
                  <a:srgbClr val="231F20"/>
                </a:solidFill>
                <a:latin typeface="Malgun Gothic"/>
                <a:cs typeface="Malgun Gothic"/>
              </a:rPr>
              <a:t> </a:t>
            </a:r>
            <a:r>
              <a:rPr sz="1100" dirty="0" smtClean="0">
                <a:solidFill>
                  <a:srgbClr val="231F20"/>
                </a:solidFill>
                <a:latin typeface="Malgun Gothic"/>
                <a:cs typeface="Malgun Gothic"/>
              </a:rPr>
              <a:t>12-</a:t>
            </a:r>
            <a:r>
              <a:rPr sz="1100" spc="-25" dirty="0" smtClean="0">
                <a:solidFill>
                  <a:srgbClr val="231F20"/>
                </a:solidFill>
                <a:latin typeface="Malgun Gothic"/>
                <a:cs typeface="Malgun Gothic"/>
              </a:rPr>
              <a:t>13</a:t>
            </a:r>
            <a:r>
              <a:rPr lang="ja-JP" altLang="en-US" sz="1100" spc="-25" dirty="0" smtClean="0">
                <a:solidFill>
                  <a:srgbClr val="231F20"/>
                </a:solidFill>
                <a:latin typeface="Malgun Gothic"/>
                <a:cs typeface="Malgun Gothic"/>
              </a:rPr>
              <a:t>頁参照</a:t>
            </a:r>
            <a:endParaRPr sz="1100" dirty="0">
              <a:latin typeface="Malgun Gothic"/>
              <a:cs typeface="Malgun Gothic"/>
            </a:endParaRPr>
          </a:p>
          <a:p>
            <a:pPr marL="12700">
              <a:lnSpc>
                <a:spcPct val="100000"/>
              </a:lnSpc>
              <a:spcBef>
                <a:spcPts val="480"/>
              </a:spcBef>
            </a:pPr>
            <a:r>
              <a:rPr lang="ja-JP" altLang="en-US" sz="1100" b="1" dirty="0" smtClean="0">
                <a:solidFill>
                  <a:srgbClr val="231F20"/>
                </a:solidFill>
                <a:latin typeface="Malgun Gothic"/>
                <a:cs typeface="Malgun Gothic"/>
              </a:rPr>
              <a:t>コース期間</a:t>
            </a:r>
            <a:r>
              <a:rPr sz="1100" b="1" dirty="0" smtClean="0">
                <a:solidFill>
                  <a:srgbClr val="231F20"/>
                </a:solidFill>
                <a:latin typeface="Malgun Gothic"/>
                <a:cs typeface="Malgun Gothic"/>
              </a:rPr>
              <a:t>:</a:t>
            </a:r>
            <a:r>
              <a:rPr sz="1100" b="1" spc="-10" dirty="0" smtClean="0">
                <a:solidFill>
                  <a:srgbClr val="231F20"/>
                </a:solidFill>
                <a:latin typeface="Malgun Gothic"/>
                <a:cs typeface="Malgun Gothic"/>
              </a:rPr>
              <a:t> </a:t>
            </a:r>
            <a:r>
              <a:rPr lang="en-US" sz="1100" dirty="0">
                <a:solidFill>
                  <a:srgbClr val="231F20"/>
                </a:solidFill>
                <a:latin typeface="Malgun Gothic"/>
                <a:cs typeface="Malgun Gothic"/>
              </a:rPr>
              <a:t>1</a:t>
            </a:r>
            <a:r>
              <a:rPr lang="ja-JP" altLang="en-US" sz="1100" dirty="0" smtClean="0">
                <a:solidFill>
                  <a:srgbClr val="231F20"/>
                </a:solidFill>
                <a:latin typeface="Malgun Gothic"/>
                <a:cs typeface="Malgun Gothic"/>
              </a:rPr>
              <a:t>週</a:t>
            </a:r>
            <a:r>
              <a:rPr lang="ja-JP" altLang="en-US" sz="1100" dirty="0">
                <a:solidFill>
                  <a:srgbClr val="231F20"/>
                </a:solidFill>
                <a:latin typeface="Malgun Gothic"/>
                <a:cs typeface="Malgun Gothic"/>
              </a:rPr>
              <a:t>間以上</a:t>
            </a:r>
            <a:r>
              <a:rPr lang="ja-JP" altLang="en-US" sz="1100" dirty="0" smtClean="0">
                <a:solidFill>
                  <a:srgbClr val="231F20"/>
                </a:solidFill>
                <a:latin typeface="Malgun Gothic"/>
                <a:cs typeface="Malgun Gothic"/>
              </a:rPr>
              <a:t>から</a:t>
            </a:r>
            <a:endParaRPr sz="1100" dirty="0">
              <a:latin typeface="Malgun Gothic"/>
              <a:cs typeface="Malgun Gothic"/>
            </a:endParaRPr>
          </a:p>
          <a:p>
            <a:pPr marL="12700">
              <a:lnSpc>
                <a:spcPct val="100000"/>
              </a:lnSpc>
              <a:spcBef>
                <a:spcPts val="480"/>
              </a:spcBef>
            </a:pPr>
            <a:r>
              <a:rPr lang="ja-JP" altLang="en-US" sz="1100" b="1" dirty="0">
                <a:solidFill>
                  <a:srgbClr val="231F20"/>
                </a:solidFill>
                <a:latin typeface="Malgun Gothic"/>
                <a:cs typeface="Malgun Gothic"/>
              </a:rPr>
              <a:t>平日</a:t>
            </a:r>
            <a:r>
              <a:rPr lang="ja-JP" altLang="en-US" sz="1100" b="1" dirty="0" smtClean="0">
                <a:solidFill>
                  <a:srgbClr val="231F20"/>
                </a:solidFill>
                <a:latin typeface="Malgun Gothic"/>
                <a:cs typeface="Malgun Gothic"/>
              </a:rPr>
              <a:t>のクラス</a:t>
            </a:r>
            <a:r>
              <a:rPr sz="1100" b="1" dirty="0" smtClean="0">
                <a:solidFill>
                  <a:srgbClr val="231F20"/>
                </a:solidFill>
                <a:latin typeface="Malgun Gothic"/>
                <a:cs typeface="Malgun Gothic"/>
              </a:rPr>
              <a:t>:</a:t>
            </a:r>
            <a:r>
              <a:rPr sz="1100" b="1" spc="-5" dirty="0" smtClean="0">
                <a:solidFill>
                  <a:srgbClr val="231F20"/>
                </a:solidFill>
                <a:latin typeface="Malgun Gothic"/>
                <a:cs typeface="Malgun Gothic"/>
              </a:rPr>
              <a:t> </a:t>
            </a:r>
            <a:r>
              <a:rPr sz="1100" spc="-25" dirty="0">
                <a:solidFill>
                  <a:srgbClr val="231F20"/>
                </a:solidFill>
                <a:latin typeface="Malgun Gothic"/>
                <a:cs typeface="Malgun Gothic"/>
              </a:rPr>
              <a:t>360</a:t>
            </a:r>
            <a:endParaRPr sz="1100" dirty="0">
              <a:latin typeface="Malgun Gothic"/>
              <a:cs typeface="Malgun Gothic"/>
            </a:endParaRPr>
          </a:p>
        </p:txBody>
      </p:sp>
      <p:pic>
        <p:nvPicPr>
          <p:cNvPr id="28" name="object 28"/>
          <p:cNvPicPr/>
          <p:nvPr/>
        </p:nvPicPr>
        <p:blipFill>
          <a:blip r:embed="rId4" cstate="print"/>
          <a:stretch>
            <a:fillRect/>
          </a:stretch>
        </p:blipFill>
        <p:spPr>
          <a:xfrm>
            <a:off x="4385386" y="4964138"/>
            <a:ext cx="2708910" cy="1674025"/>
          </a:xfrm>
          <a:prstGeom prst="rect">
            <a:avLst/>
          </a:prstGeom>
        </p:spPr>
      </p:pic>
      <p:pic>
        <p:nvPicPr>
          <p:cNvPr id="29" name="object 29"/>
          <p:cNvPicPr/>
          <p:nvPr/>
        </p:nvPicPr>
        <p:blipFill>
          <a:blip r:embed="rId5" cstate="print"/>
          <a:stretch>
            <a:fillRect/>
          </a:stretch>
        </p:blipFill>
        <p:spPr>
          <a:xfrm>
            <a:off x="0" y="8518411"/>
            <a:ext cx="3774770" cy="1658950"/>
          </a:xfrm>
          <a:prstGeom prst="rect">
            <a:avLst/>
          </a:prstGeom>
        </p:spPr>
      </p:pic>
      <p:sp>
        <p:nvSpPr>
          <p:cNvPr id="30" name="object 30"/>
          <p:cNvSpPr txBox="1"/>
          <p:nvPr/>
        </p:nvSpPr>
        <p:spPr>
          <a:xfrm>
            <a:off x="435988" y="10344531"/>
            <a:ext cx="612775"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16.</a:t>
            </a:r>
            <a:endParaRPr sz="1000">
              <a:latin typeface="Malgun Gothic"/>
              <a:cs typeface="Malgun Gothic"/>
            </a:endParaRPr>
          </a:p>
        </p:txBody>
      </p:sp>
      <p:sp>
        <p:nvSpPr>
          <p:cNvPr id="31" name="object 31"/>
          <p:cNvSpPr/>
          <p:nvPr/>
        </p:nvSpPr>
        <p:spPr>
          <a:xfrm>
            <a:off x="801667" y="10351800"/>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
        <p:nvSpPr>
          <p:cNvPr id="32" name="object 32"/>
          <p:cNvSpPr txBox="1"/>
          <p:nvPr/>
        </p:nvSpPr>
        <p:spPr>
          <a:xfrm>
            <a:off x="1131163" y="10362016"/>
            <a:ext cx="237807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6"/>
              </a:rPr>
              <a:t>www.elsaschoolcebu.com</a:t>
            </a:r>
            <a:endParaRPr sz="800">
              <a:latin typeface="Times New Roman"/>
              <a:cs typeface="Times New Roman"/>
            </a:endParaRPr>
          </a:p>
        </p:txBody>
      </p:sp>
      <p:sp>
        <p:nvSpPr>
          <p:cNvPr id="33" name="object 33"/>
          <p:cNvSpPr/>
          <p:nvPr/>
        </p:nvSpPr>
        <p:spPr>
          <a:xfrm>
            <a:off x="2435630" y="10393455"/>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87615" cy="10692130"/>
            <a:chOff x="0" y="0"/>
            <a:chExt cx="7587615" cy="10692130"/>
          </a:xfrm>
        </p:grpSpPr>
        <p:pic>
          <p:nvPicPr>
            <p:cNvPr id="3" name="object 3"/>
            <p:cNvPicPr/>
            <p:nvPr/>
          </p:nvPicPr>
          <p:blipFill>
            <a:blip r:embed="rId2" cstate="print"/>
            <a:stretch>
              <a:fillRect/>
            </a:stretch>
          </p:blipFill>
          <p:spPr>
            <a:xfrm>
              <a:off x="0" y="0"/>
              <a:ext cx="7560005" cy="10692003"/>
            </a:xfrm>
            <a:prstGeom prst="rect">
              <a:avLst/>
            </a:prstGeom>
          </p:spPr>
        </p:pic>
        <p:sp>
          <p:nvSpPr>
            <p:cNvPr id="4" name="object 4"/>
            <p:cNvSpPr/>
            <p:nvPr/>
          </p:nvSpPr>
          <p:spPr>
            <a:xfrm>
              <a:off x="6537866" y="8545904"/>
              <a:ext cx="1022350" cy="1644014"/>
            </a:xfrm>
            <a:custGeom>
              <a:avLst/>
              <a:gdLst/>
              <a:ahLst/>
              <a:cxnLst/>
              <a:rect l="l" t="t" r="r" b="b"/>
              <a:pathLst>
                <a:path w="1022350" h="1644015">
                  <a:moveTo>
                    <a:pt x="791578" y="1643748"/>
                  </a:moveTo>
                  <a:lnTo>
                    <a:pt x="838019" y="1642350"/>
                  </a:lnTo>
                  <a:lnTo>
                    <a:pt x="883763" y="1638208"/>
                  </a:lnTo>
                  <a:lnTo>
                    <a:pt x="928734" y="1631400"/>
                  </a:lnTo>
                  <a:lnTo>
                    <a:pt x="972858" y="1622003"/>
                  </a:lnTo>
                  <a:lnTo>
                    <a:pt x="1016060" y="1610096"/>
                  </a:lnTo>
                  <a:lnTo>
                    <a:pt x="1022139" y="1608030"/>
                  </a:lnTo>
                </a:path>
                <a:path w="1022350" h="1644015">
                  <a:moveTo>
                    <a:pt x="1022139" y="35717"/>
                  </a:moveTo>
                  <a:lnTo>
                    <a:pt x="972858" y="21744"/>
                  </a:lnTo>
                  <a:lnTo>
                    <a:pt x="928734" y="12347"/>
                  </a:lnTo>
                  <a:lnTo>
                    <a:pt x="883763" y="5539"/>
                  </a:lnTo>
                  <a:lnTo>
                    <a:pt x="838019" y="1397"/>
                  </a:lnTo>
                  <a:lnTo>
                    <a:pt x="791578" y="0"/>
                  </a:lnTo>
                  <a:lnTo>
                    <a:pt x="745137" y="1397"/>
                  </a:lnTo>
                  <a:lnTo>
                    <a:pt x="699393" y="5539"/>
                  </a:lnTo>
                  <a:lnTo>
                    <a:pt x="654422" y="12347"/>
                  </a:lnTo>
                  <a:lnTo>
                    <a:pt x="610298" y="21744"/>
                  </a:lnTo>
                  <a:lnTo>
                    <a:pt x="567095" y="33652"/>
                  </a:lnTo>
                  <a:lnTo>
                    <a:pt x="524890" y="47993"/>
                  </a:lnTo>
                  <a:lnTo>
                    <a:pt x="483756" y="64689"/>
                  </a:lnTo>
                  <a:lnTo>
                    <a:pt x="443769" y="83663"/>
                  </a:lnTo>
                  <a:lnTo>
                    <a:pt x="405003" y="104838"/>
                  </a:lnTo>
                  <a:lnTo>
                    <a:pt x="367533" y="128135"/>
                  </a:lnTo>
                  <a:lnTo>
                    <a:pt x="331434" y="153477"/>
                  </a:lnTo>
                  <a:lnTo>
                    <a:pt x="296781" y="180786"/>
                  </a:lnTo>
                  <a:lnTo>
                    <a:pt x="263648" y="209984"/>
                  </a:lnTo>
                  <a:lnTo>
                    <a:pt x="232111" y="240995"/>
                  </a:lnTo>
                  <a:lnTo>
                    <a:pt x="202244" y="273739"/>
                  </a:lnTo>
                  <a:lnTo>
                    <a:pt x="174122" y="308140"/>
                  </a:lnTo>
                  <a:lnTo>
                    <a:pt x="147819" y="344120"/>
                  </a:lnTo>
                  <a:lnTo>
                    <a:pt x="123412" y="381601"/>
                  </a:lnTo>
                  <a:lnTo>
                    <a:pt x="100973" y="420505"/>
                  </a:lnTo>
                  <a:lnTo>
                    <a:pt x="80579" y="460755"/>
                  </a:lnTo>
                  <a:lnTo>
                    <a:pt x="62305" y="502273"/>
                  </a:lnTo>
                  <a:lnTo>
                    <a:pt x="46224" y="544981"/>
                  </a:lnTo>
                  <a:lnTo>
                    <a:pt x="32411" y="588803"/>
                  </a:lnTo>
                  <a:lnTo>
                    <a:pt x="20943" y="633659"/>
                  </a:lnTo>
                  <a:lnTo>
                    <a:pt x="11892" y="679472"/>
                  </a:lnTo>
                  <a:lnTo>
                    <a:pt x="5335" y="726165"/>
                  </a:lnTo>
                  <a:lnTo>
                    <a:pt x="1346" y="773661"/>
                  </a:lnTo>
                  <a:lnTo>
                    <a:pt x="0" y="821880"/>
                  </a:lnTo>
                  <a:lnTo>
                    <a:pt x="1346" y="870098"/>
                  </a:lnTo>
                  <a:lnTo>
                    <a:pt x="5335" y="917592"/>
                  </a:lnTo>
                  <a:lnTo>
                    <a:pt x="11892" y="964284"/>
                  </a:lnTo>
                  <a:lnTo>
                    <a:pt x="20943" y="1010097"/>
                  </a:lnTo>
                  <a:lnTo>
                    <a:pt x="32411" y="1054952"/>
                  </a:lnTo>
                  <a:lnTo>
                    <a:pt x="46224" y="1098772"/>
                  </a:lnTo>
                  <a:lnTo>
                    <a:pt x="62305" y="1141480"/>
                  </a:lnTo>
                  <a:lnTo>
                    <a:pt x="80579" y="1182997"/>
                  </a:lnTo>
                  <a:lnTo>
                    <a:pt x="100973" y="1223246"/>
                  </a:lnTo>
                  <a:lnTo>
                    <a:pt x="123412" y="1262150"/>
                  </a:lnTo>
                  <a:lnTo>
                    <a:pt x="147819" y="1299630"/>
                  </a:lnTo>
                  <a:lnTo>
                    <a:pt x="174122" y="1335610"/>
                  </a:lnTo>
                  <a:lnTo>
                    <a:pt x="202244" y="1370010"/>
                  </a:lnTo>
                  <a:lnTo>
                    <a:pt x="232111" y="1402754"/>
                  </a:lnTo>
                  <a:lnTo>
                    <a:pt x="263648" y="1433764"/>
                  </a:lnTo>
                  <a:lnTo>
                    <a:pt x="296781" y="1462963"/>
                  </a:lnTo>
                  <a:lnTo>
                    <a:pt x="331434" y="1490271"/>
                  </a:lnTo>
                  <a:lnTo>
                    <a:pt x="367533" y="1515613"/>
                  </a:lnTo>
                  <a:lnTo>
                    <a:pt x="405003" y="1538910"/>
                  </a:lnTo>
                  <a:lnTo>
                    <a:pt x="443769" y="1560084"/>
                  </a:lnTo>
                  <a:lnTo>
                    <a:pt x="483756" y="1579059"/>
                  </a:lnTo>
                  <a:lnTo>
                    <a:pt x="524890" y="1595755"/>
                  </a:lnTo>
                  <a:lnTo>
                    <a:pt x="567095" y="1610096"/>
                  </a:lnTo>
                  <a:lnTo>
                    <a:pt x="610298" y="1622003"/>
                  </a:lnTo>
                  <a:lnTo>
                    <a:pt x="654422" y="1631400"/>
                  </a:lnTo>
                  <a:lnTo>
                    <a:pt x="699393" y="1638208"/>
                  </a:lnTo>
                  <a:lnTo>
                    <a:pt x="745137" y="1642350"/>
                  </a:lnTo>
                  <a:lnTo>
                    <a:pt x="791578" y="1643748"/>
                  </a:lnTo>
                </a:path>
              </a:pathLst>
            </a:custGeom>
            <a:ln w="54978">
              <a:solidFill>
                <a:srgbClr val="93D2FF"/>
              </a:solidFill>
            </a:ln>
          </p:spPr>
          <p:txBody>
            <a:bodyPr wrap="square" lIns="0" tIns="0" rIns="0" bIns="0" rtlCol="0"/>
            <a:lstStyle/>
            <a:p>
              <a:endParaRPr/>
            </a:p>
          </p:txBody>
        </p:sp>
        <p:sp>
          <p:nvSpPr>
            <p:cNvPr id="5" name="object 5"/>
            <p:cNvSpPr/>
            <p:nvPr/>
          </p:nvSpPr>
          <p:spPr>
            <a:xfrm>
              <a:off x="6647988" y="8656026"/>
              <a:ext cx="912494" cy="1423670"/>
            </a:xfrm>
            <a:custGeom>
              <a:avLst/>
              <a:gdLst/>
              <a:ahLst/>
              <a:cxnLst/>
              <a:rect l="l" t="t" r="r" b="b"/>
              <a:pathLst>
                <a:path w="912495" h="1423670">
                  <a:moveTo>
                    <a:pt x="681456" y="1423504"/>
                  </a:moveTo>
                  <a:lnTo>
                    <a:pt x="728044" y="1421859"/>
                  </a:lnTo>
                  <a:lnTo>
                    <a:pt x="773799" y="1416995"/>
                  </a:lnTo>
                  <a:lnTo>
                    <a:pt x="818620" y="1409018"/>
                  </a:lnTo>
                  <a:lnTo>
                    <a:pt x="862405" y="1398036"/>
                  </a:lnTo>
                  <a:lnTo>
                    <a:pt x="905051" y="1384156"/>
                  </a:lnTo>
                  <a:lnTo>
                    <a:pt x="912017" y="1381350"/>
                  </a:lnTo>
                </a:path>
                <a:path w="912495" h="1423670">
                  <a:moveTo>
                    <a:pt x="912017" y="42154"/>
                  </a:moveTo>
                  <a:lnTo>
                    <a:pt x="862405" y="25468"/>
                  </a:lnTo>
                  <a:lnTo>
                    <a:pt x="818620" y="14486"/>
                  </a:lnTo>
                  <a:lnTo>
                    <a:pt x="773799" y="6509"/>
                  </a:lnTo>
                  <a:lnTo>
                    <a:pt x="728044" y="1645"/>
                  </a:lnTo>
                  <a:lnTo>
                    <a:pt x="681456" y="0"/>
                  </a:lnTo>
                  <a:lnTo>
                    <a:pt x="634869" y="1645"/>
                  </a:lnTo>
                  <a:lnTo>
                    <a:pt x="589113" y="6509"/>
                  </a:lnTo>
                  <a:lnTo>
                    <a:pt x="544292" y="14486"/>
                  </a:lnTo>
                  <a:lnTo>
                    <a:pt x="500507" y="25468"/>
                  </a:lnTo>
                  <a:lnTo>
                    <a:pt x="457862" y="39348"/>
                  </a:lnTo>
                  <a:lnTo>
                    <a:pt x="416457" y="56021"/>
                  </a:lnTo>
                  <a:lnTo>
                    <a:pt x="376396" y="75379"/>
                  </a:lnTo>
                  <a:lnTo>
                    <a:pt x="337780" y="97314"/>
                  </a:lnTo>
                  <a:lnTo>
                    <a:pt x="300712" y="121722"/>
                  </a:lnTo>
                  <a:lnTo>
                    <a:pt x="265295" y="148493"/>
                  </a:lnTo>
                  <a:lnTo>
                    <a:pt x="231630" y="177523"/>
                  </a:lnTo>
                  <a:lnTo>
                    <a:pt x="199820" y="208703"/>
                  </a:lnTo>
                  <a:lnTo>
                    <a:pt x="169967" y="241928"/>
                  </a:lnTo>
                  <a:lnTo>
                    <a:pt x="142173" y="277090"/>
                  </a:lnTo>
                  <a:lnTo>
                    <a:pt x="116541" y="314082"/>
                  </a:lnTo>
                  <a:lnTo>
                    <a:pt x="93172" y="352798"/>
                  </a:lnTo>
                  <a:lnTo>
                    <a:pt x="72170" y="393131"/>
                  </a:lnTo>
                  <a:lnTo>
                    <a:pt x="53637" y="434974"/>
                  </a:lnTo>
                  <a:lnTo>
                    <a:pt x="37674" y="478219"/>
                  </a:lnTo>
                  <a:lnTo>
                    <a:pt x="24384" y="522762"/>
                  </a:lnTo>
                  <a:lnTo>
                    <a:pt x="13869" y="568494"/>
                  </a:lnTo>
                  <a:lnTo>
                    <a:pt x="6232" y="615308"/>
                  </a:lnTo>
                  <a:lnTo>
                    <a:pt x="1575" y="663099"/>
                  </a:lnTo>
                  <a:lnTo>
                    <a:pt x="0" y="711758"/>
                  </a:lnTo>
                  <a:lnTo>
                    <a:pt x="1575" y="760416"/>
                  </a:lnTo>
                  <a:lnTo>
                    <a:pt x="6232" y="808205"/>
                  </a:lnTo>
                  <a:lnTo>
                    <a:pt x="13869" y="855019"/>
                  </a:lnTo>
                  <a:lnTo>
                    <a:pt x="24384" y="900749"/>
                  </a:lnTo>
                  <a:lnTo>
                    <a:pt x="37674" y="945291"/>
                  </a:lnTo>
                  <a:lnTo>
                    <a:pt x="53637" y="988536"/>
                  </a:lnTo>
                  <a:lnTo>
                    <a:pt x="72170" y="1030378"/>
                  </a:lnTo>
                  <a:lnTo>
                    <a:pt x="93172" y="1070710"/>
                  </a:lnTo>
                  <a:lnTo>
                    <a:pt x="116541" y="1109425"/>
                  </a:lnTo>
                  <a:lnTo>
                    <a:pt x="142173" y="1146417"/>
                  </a:lnTo>
                  <a:lnTo>
                    <a:pt x="169967" y="1181578"/>
                  </a:lnTo>
                  <a:lnTo>
                    <a:pt x="199820" y="1214802"/>
                  </a:lnTo>
                  <a:lnTo>
                    <a:pt x="231630" y="1245982"/>
                  </a:lnTo>
                  <a:lnTo>
                    <a:pt x="265295" y="1275011"/>
                  </a:lnTo>
                  <a:lnTo>
                    <a:pt x="300712" y="1301783"/>
                  </a:lnTo>
                  <a:lnTo>
                    <a:pt x="337780" y="1326190"/>
                  </a:lnTo>
                  <a:lnTo>
                    <a:pt x="376396" y="1348126"/>
                  </a:lnTo>
                  <a:lnTo>
                    <a:pt x="416457" y="1367483"/>
                  </a:lnTo>
                  <a:lnTo>
                    <a:pt x="457862" y="1384156"/>
                  </a:lnTo>
                  <a:lnTo>
                    <a:pt x="500507" y="1398036"/>
                  </a:lnTo>
                  <a:lnTo>
                    <a:pt x="544292" y="1409018"/>
                  </a:lnTo>
                  <a:lnTo>
                    <a:pt x="589113" y="1416995"/>
                  </a:lnTo>
                  <a:lnTo>
                    <a:pt x="634869" y="1421859"/>
                  </a:lnTo>
                  <a:lnTo>
                    <a:pt x="681456" y="1423504"/>
                  </a:lnTo>
                </a:path>
              </a:pathLst>
            </a:custGeom>
            <a:ln w="54978">
              <a:solidFill>
                <a:srgbClr val="93D2FF"/>
              </a:solidFill>
            </a:ln>
          </p:spPr>
          <p:txBody>
            <a:bodyPr wrap="square" lIns="0" tIns="0" rIns="0" bIns="0" rtlCol="0"/>
            <a:lstStyle/>
            <a:p>
              <a:endParaRPr/>
            </a:p>
          </p:txBody>
        </p:sp>
      </p:grpSp>
      <p:sp>
        <p:nvSpPr>
          <p:cNvPr id="6" name="object 6"/>
          <p:cNvSpPr/>
          <p:nvPr/>
        </p:nvSpPr>
        <p:spPr>
          <a:xfrm>
            <a:off x="-107950" y="5054"/>
            <a:ext cx="7560309" cy="10687050"/>
          </a:xfrm>
          <a:custGeom>
            <a:avLst/>
            <a:gdLst/>
            <a:ahLst/>
            <a:cxnLst/>
            <a:rect l="l" t="t" r="r" b="b"/>
            <a:pathLst>
              <a:path w="7560309" h="10687050">
                <a:moveTo>
                  <a:pt x="0" y="10686948"/>
                </a:moveTo>
                <a:lnTo>
                  <a:pt x="7560005" y="10686948"/>
                </a:lnTo>
                <a:lnTo>
                  <a:pt x="7560005" y="0"/>
                </a:lnTo>
                <a:lnTo>
                  <a:pt x="0" y="0"/>
                </a:lnTo>
                <a:lnTo>
                  <a:pt x="0" y="10686948"/>
                </a:lnTo>
                <a:close/>
              </a:path>
            </a:pathLst>
          </a:custGeom>
          <a:solidFill>
            <a:srgbClr val="FFFFFF">
              <a:alpha val="72999"/>
            </a:srgbClr>
          </a:solidFill>
        </p:spPr>
        <p:txBody>
          <a:bodyPr wrap="square" lIns="0" tIns="0" rIns="0" bIns="0" rtlCol="0"/>
          <a:lstStyle/>
          <a:p>
            <a:endParaRPr dirty="0"/>
          </a:p>
        </p:txBody>
      </p:sp>
      <p:sp>
        <p:nvSpPr>
          <p:cNvPr id="7" name="object 7"/>
          <p:cNvSpPr txBox="1"/>
          <p:nvPr/>
        </p:nvSpPr>
        <p:spPr>
          <a:xfrm>
            <a:off x="496176" y="9355146"/>
            <a:ext cx="1619885" cy="592470"/>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sz="1200" spc="-50" dirty="0">
                <a:solidFill>
                  <a:srgbClr val="231F20"/>
                </a:solidFill>
                <a:latin typeface="Yu Gothic Light"/>
                <a:cs typeface="Yu Gothic Light"/>
              </a:rPr>
              <a:t>»</a:t>
            </a:r>
            <a:r>
              <a:rPr sz="1200" dirty="0">
                <a:solidFill>
                  <a:srgbClr val="231F20"/>
                </a:solidFill>
                <a:latin typeface="Yu Gothic Light"/>
                <a:cs typeface="Yu Gothic Light"/>
              </a:rPr>
              <a:t>	</a:t>
            </a:r>
            <a:r>
              <a:rPr lang="ja-JP" altLang="en-US" sz="1200" dirty="0" smtClean="0">
                <a:solidFill>
                  <a:srgbClr val="231F20"/>
                </a:solidFill>
                <a:latin typeface="Malgun Gothic"/>
                <a:cs typeface="Malgun Gothic"/>
              </a:rPr>
              <a:t>語彙の構築</a:t>
            </a:r>
          </a:p>
          <a:p>
            <a:pPr marL="12700">
              <a:lnSpc>
                <a:spcPct val="100000"/>
              </a:lnSpc>
              <a:spcBef>
                <a:spcPts val="100"/>
              </a:spcBef>
              <a:tabLst>
                <a:tab pos="240665" algn="l"/>
              </a:tabLst>
            </a:pPr>
            <a:r>
              <a:rPr lang="en-US" altLang="ja-JP" sz="1200" dirty="0" smtClean="0">
                <a:solidFill>
                  <a:srgbClr val="231F20"/>
                </a:solidFill>
                <a:latin typeface="Malgun Gothic"/>
                <a:cs typeface="Malgun Gothic"/>
              </a:rPr>
              <a:t>» </a:t>
            </a:r>
            <a:r>
              <a:rPr lang="ja-JP" altLang="en-US" sz="1200" dirty="0" smtClean="0">
                <a:solidFill>
                  <a:srgbClr val="231F20"/>
                </a:solidFill>
                <a:latin typeface="Malgun Gothic"/>
                <a:cs typeface="Malgun Gothic"/>
              </a:rPr>
              <a:t>基本的な文法の概念</a:t>
            </a:r>
          </a:p>
          <a:p>
            <a:pPr marL="12700">
              <a:lnSpc>
                <a:spcPct val="100000"/>
              </a:lnSpc>
              <a:spcBef>
                <a:spcPts val="100"/>
              </a:spcBef>
              <a:tabLst>
                <a:tab pos="240665" algn="l"/>
              </a:tabLst>
            </a:pPr>
            <a:r>
              <a:rPr lang="en-US" altLang="ja-JP" sz="1200" dirty="0" smtClean="0">
                <a:solidFill>
                  <a:srgbClr val="231F20"/>
                </a:solidFill>
                <a:latin typeface="Malgun Gothic"/>
                <a:cs typeface="Malgun Gothic"/>
              </a:rPr>
              <a:t>» </a:t>
            </a:r>
            <a:r>
              <a:rPr lang="ja-JP" altLang="en-US" sz="1200" dirty="0">
                <a:solidFill>
                  <a:srgbClr val="231F20"/>
                </a:solidFill>
                <a:latin typeface="Malgun Gothic"/>
                <a:cs typeface="Malgun Gothic"/>
              </a:rPr>
              <a:t>スピー</a:t>
            </a:r>
            <a:r>
              <a:rPr lang="ja-JP" altLang="en-US" sz="1200" dirty="0" smtClean="0">
                <a:solidFill>
                  <a:srgbClr val="231F20"/>
                </a:solidFill>
                <a:latin typeface="Malgun Gothic"/>
                <a:cs typeface="Malgun Gothic"/>
              </a:rPr>
              <a:t>チ概要</a:t>
            </a:r>
            <a:endParaRPr lang="ja-JP" altLang="en-US" sz="1200" dirty="0">
              <a:solidFill>
                <a:srgbClr val="231F20"/>
              </a:solidFill>
              <a:latin typeface="Malgun Gothic"/>
              <a:cs typeface="Malgun Gothic"/>
            </a:endParaRPr>
          </a:p>
        </p:txBody>
      </p:sp>
      <p:sp>
        <p:nvSpPr>
          <p:cNvPr id="8" name="object 8"/>
          <p:cNvSpPr txBox="1"/>
          <p:nvPr/>
        </p:nvSpPr>
        <p:spPr>
          <a:xfrm>
            <a:off x="2153248" y="8565776"/>
            <a:ext cx="1574800" cy="574040"/>
          </a:xfrm>
          <a:prstGeom prst="rect">
            <a:avLst/>
          </a:prstGeom>
        </p:spPr>
        <p:txBody>
          <a:bodyPr vert="horz" wrap="square" lIns="0" tIns="12700" rIns="0" bIns="0" rtlCol="0">
            <a:spAutoFit/>
          </a:bodyPr>
          <a:lstStyle/>
          <a:p>
            <a:pPr marL="241300" marR="5080" indent="-228600">
              <a:lnSpc>
                <a:spcPct val="100000"/>
              </a:lnSpc>
              <a:spcBef>
                <a:spcPts val="100"/>
              </a:spcBef>
              <a:tabLst>
                <a:tab pos="240665" algn="l"/>
              </a:tabLst>
            </a:pPr>
            <a:r>
              <a:rPr sz="1200" spc="-50" dirty="0">
                <a:solidFill>
                  <a:srgbClr val="231F20"/>
                </a:solidFill>
                <a:latin typeface="Yu Gothic Light"/>
                <a:cs typeface="Yu Gothic Light"/>
              </a:rPr>
              <a:t>»</a:t>
            </a:r>
            <a:r>
              <a:rPr sz="1200" dirty="0">
                <a:solidFill>
                  <a:srgbClr val="231F20"/>
                </a:solidFill>
                <a:latin typeface="Yu Gothic Light"/>
                <a:cs typeface="Yu Gothic Light"/>
              </a:rPr>
              <a:t>	</a:t>
            </a:r>
            <a:r>
              <a:rPr lang="ja-JP" altLang="en-US" sz="1200" dirty="0" smtClean="0">
                <a:solidFill>
                  <a:srgbClr val="231F20"/>
                </a:solidFill>
                <a:latin typeface="Malgun Gothic"/>
                <a:cs typeface="Malgun Gothic"/>
              </a:rPr>
              <a:t>音声配信の一般的なガイドラインの概要</a:t>
            </a:r>
            <a:endParaRPr sz="1200" dirty="0">
              <a:latin typeface="Malgun Gothic"/>
              <a:cs typeface="Malgun Gothic"/>
            </a:endParaRPr>
          </a:p>
        </p:txBody>
      </p:sp>
      <p:sp>
        <p:nvSpPr>
          <p:cNvPr id="9" name="object 9"/>
          <p:cNvSpPr txBox="1"/>
          <p:nvPr/>
        </p:nvSpPr>
        <p:spPr>
          <a:xfrm>
            <a:off x="3845761" y="7725862"/>
            <a:ext cx="1628227" cy="592470"/>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lang="en-US" altLang="ja-JP" sz="1200" b="1" spc="-50" dirty="0" smtClean="0">
                <a:solidFill>
                  <a:srgbClr val="231F20"/>
                </a:solidFill>
                <a:latin typeface="Yu Gothic Light"/>
                <a:cs typeface="Yu Gothic Light"/>
              </a:rPr>
              <a:t>» </a:t>
            </a:r>
            <a:r>
              <a:rPr lang="ja-JP" altLang="en-US" sz="1200" b="1" spc="-50" dirty="0" smtClean="0">
                <a:solidFill>
                  <a:srgbClr val="231F20"/>
                </a:solidFill>
                <a:latin typeface="Yu Gothic Light"/>
                <a:cs typeface="Yu Gothic Light"/>
              </a:rPr>
              <a:t>暗記</a:t>
            </a:r>
          </a:p>
          <a:p>
            <a:pPr marL="12700">
              <a:lnSpc>
                <a:spcPct val="100000"/>
              </a:lnSpc>
              <a:spcBef>
                <a:spcPts val="100"/>
              </a:spcBef>
              <a:tabLst>
                <a:tab pos="240665" algn="l"/>
              </a:tabLst>
            </a:pPr>
            <a:r>
              <a:rPr lang="en-US" altLang="ja-JP" sz="1200" b="1" spc="-50" dirty="0" smtClean="0">
                <a:solidFill>
                  <a:srgbClr val="231F20"/>
                </a:solidFill>
                <a:latin typeface="Yu Gothic Light"/>
                <a:cs typeface="Yu Gothic Light"/>
              </a:rPr>
              <a:t>» </a:t>
            </a:r>
            <a:r>
              <a:rPr lang="ja-JP" altLang="en-US" sz="1200" b="1" spc="-50" dirty="0" smtClean="0">
                <a:solidFill>
                  <a:srgbClr val="231F20"/>
                </a:solidFill>
                <a:latin typeface="Yu Gothic Light"/>
                <a:cs typeface="Yu Gothic Light"/>
              </a:rPr>
              <a:t>適切なジェスチャー</a:t>
            </a:r>
          </a:p>
          <a:p>
            <a:pPr marL="12700">
              <a:lnSpc>
                <a:spcPct val="100000"/>
              </a:lnSpc>
              <a:spcBef>
                <a:spcPts val="100"/>
              </a:spcBef>
              <a:tabLst>
                <a:tab pos="240665" algn="l"/>
              </a:tabLst>
            </a:pPr>
            <a:r>
              <a:rPr lang="en-US" altLang="ja-JP" sz="1200" b="1" spc="-50" dirty="0" smtClean="0">
                <a:solidFill>
                  <a:srgbClr val="231F20"/>
                </a:solidFill>
                <a:latin typeface="Yu Gothic Light"/>
                <a:cs typeface="Yu Gothic Light"/>
              </a:rPr>
              <a:t>» </a:t>
            </a:r>
            <a:r>
              <a:rPr lang="ja-JP" altLang="en-US" sz="1200" b="1" spc="-50" dirty="0" smtClean="0">
                <a:solidFill>
                  <a:srgbClr val="231F20"/>
                </a:solidFill>
                <a:latin typeface="Yu Gothic Light"/>
                <a:cs typeface="Yu Gothic Light"/>
              </a:rPr>
              <a:t>ボーカル配信</a:t>
            </a:r>
            <a:endParaRPr lang="ja-JP" altLang="en-US" sz="1200" b="1" spc="-50" dirty="0">
              <a:solidFill>
                <a:srgbClr val="231F20"/>
              </a:solidFill>
              <a:latin typeface="Yu Gothic Light"/>
              <a:cs typeface="Yu Gothic Light"/>
            </a:endParaRPr>
          </a:p>
        </p:txBody>
      </p:sp>
      <p:sp>
        <p:nvSpPr>
          <p:cNvPr id="10" name="object 10"/>
          <p:cNvSpPr txBox="1"/>
          <p:nvPr/>
        </p:nvSpPr>
        <p:spPr>
          <a:xfrm>
            <a:off x="5473988" y="7032161"/>
            <a:ext cx="1608455" cy="777136"/>
          </a:xfrm>
          <a:prstGeom prst="rect">
            <a:avLst/>
          </a:prstGeom>
        </p:spPr>
        <p:txBody>
          <a:bodyPr vert="horz" wrap="square" lIns="0" tIns="12700" rIns="0" bIns="0" rtlCol="0">
            <a:spAutoFit/>
          </a:bodyPr>
          <a:lstStyle/>
          <a:p>
            <a:pPr marL="241300" marR="5080" indent="-228600">
              <a:lnSpc>
                <a:spcPct val="100000"/>
              </a:lnSpc>
              <a:spcBef>
                <a:spcPts val="100"/>
              </a:spcBef>
              <a:tabLst>
                <a:tab pos="240665" algn="l"/>
              </a:tabLst>
            </a:pPr>
            <a:r>
              <a:rPr lang="en-US" altLang="ja-JP" sz="1200" b="1" spc="-50" dirty="0" smtClean="0">
                <a:solidFill>
                  <a:srgbClr val="231F20"/>
                </a:solidFill>
                <a:latin typeface="Yu Gothic Light"/>
                <a:cs typeface="Yu Gothic Light"/>
              </a:rPr>
              <a:t>» </a:t>
            </a:r>
            <a:r>
              <a:rPr lang="ja-JP" altLang="en-US" sz="1200" b="1" spc="-50" dirty="0" smtClean="0">
                <a:solidFill>
                  <a:srgbClr val="231F20"/>
                </a:solidFill>
                <a:latin typeface="Yu Gothic Light"/>
                <a:cs typeface="Yu Gothic Light"/>
              </a:rPr>
              <a:t>音声配信のブラッシュアップ</a:t>
            </a:r>
          </a:p>
          <a:p>
            <a:pPr marL="241300" marR="5080" indent="-228600">
              <a:lnSpc>
                <a:spcPct val="100000"/>
              </a:lnSpc>
              <a:spcBef>
                <a:spcPts val="100"/>
              </a:spcBef>
              <a:tabLst>
                <a:tab pos="240665" algn="l"/>
              </a:tabLst>
            </a:pPr>
            <a:r>
              <a:rPr lang="en-US" altLang="ja-JP" sz="1200" b="1" spc="-50" dirty="0" smtClean="0">
                <a:solidFill>
                  <a:srgbClr val="231F20"/>
                </a:solidFill>
                <a:latin typeface="Yu Gothic Light"/>
                <a:cs typeface="Yu Gothic Light"/>
              </a:rPr>
              <a:t>» </a:t>
            </a:r>
            <a:r>
              <a:rPr lang="ja-JP" altLang="en-US" sz="1200" b="1" spc="-50" dirty="0" smtClean="0">
                <a:solidFill>
                  <a:srgbClr val="231F20"/>
                </a:solidFill>
                <a:latin typeface="Yu Gothic Light"/>
                <a:cs typeface="Yu Gothic Light"/>
              </a:rPr>
              <a:t>自信をつける</a:t>
            </a:r>
          </a:p>
          <a:p>
            <a:pPr marL="241300" marR="5080" indent="-228600">
              <a:lnSpc>
                <a:spcPct val="100000"/>
              </a:lnSpc>
              <a:spcBef>
                <a:spcPts val="100"/>
              </a:spcBef>
              <a:tabLst>
                <a:tab pos="240665" algn="l"/>
              </a:tabLst>
            </a:pPr>
            <a:r>
              <a:rPr lang="en-US" altLang="ja-JP" sz="1200" b="1" spc="-50" dirty="0" smtClean="0">
                <a:solidFill>
                  <a:srgbClr val="231F20"/>
                </a:solidFill>
                <a:latin typeface="Yu Gothic Light"/>
                <a:cs typeface="Yu Gothic Light"/>
              </a:rPr>
              <a:t>» </a:t>
            </a:r>
            <a:r>
              <a:rPr lang="ja-JP" altLang="en-US" sz="1200" b="1" spc="-50" dirty="0" smtClean="0">
                <a:solidFill>
                  <a:srgbClr val="231F20"/>
                </a:solidFill>
                <a:latin typeface="Yu Gothic Light"/>
                <a:cs typeface="Yu Gothic Light"/>
              </a:rPr>
              <a:t>視聴者とつながる</a:t>
            </a:r>
            <a:endParaRPr lang="ja-JP" altLang="en-US" sz="1200" b="1" spc="-50" dirty="0">
              <a:solidFill>
                <a:srgbClr val="231F20"/>
              </a:solidFill>
              <a:latin typeface="Yu Gothic Light"/>
              <a:cs typeface="Yu Gothic Light"/>
            </a:endParaRPr>
          </a:p>
        </p:txBody>
      </p:sp>
      <p:pic>
        <p:nvPicPr>
          <p:cNvPr id="11" name="object 11"/>
          <p:cNvPicPr/>
          <p:nvPr/>
        </p:nvPicPr>
        <p:blipFill>
          <a:blip r:embed="rId3" cstate="print"/>
          <a:stretch>
            <a:fillRect/>
          </a:stretch>
        </p:blipFill>
        <p:spPr>
          <a:xfrm>
            <a:off x="0" y="0"/>
            <a:ext cx="7559992" cy="2709506"/>
          </a:xfrm>
          <a:prstGeom prst="rect">
            <a:avLst/>
          </a:prstGeom>
        </p:spPr>
      </p:pic>
      <p:grpSp>
        <p:nvGrpSpPr>
          <p:cNvPr id="12" name="object 12"/>
          <p:cNvGrpSpPr/>
          <p:nvPr/>
        </p:nvGrpSpPr>
        <p:grpSpPr>
          <a:xfrm>
            <a:off x="457200" y="6149403"/>
            <a:ext cx="6643370" cy="2964180"/>
            <a:chOff x="457200" y="6149403"/>
            <a:chExt cx="6643370" cy="2964180"/>
          </a:xfrm>
        </p:grpSpPr>
        <p:sp>
          <p:nvSpPr>
            <p:cNvPr id="13" name="object 13"/>
            <p:cNvSpPr/>
            <p:nvPr/>
          </p:nvSpPr>
          <p:spPr>
            <a:xfrm>
              <a:off x="457200" y="8372157"/>
              <a:ext cx="1661795" cy="741045"/>
            </a:xfrm>
            <a:custGeom>
              <a:avLst/>
              <a:gdLst/>
              <a:ahLst/>
              <a:cxnLst/>
              <a:rect l="l" t="t" r="r" b="b"/>
              <a:pathLst>
                <a:path w="1661795" h="741045">
                  <a:moveTo>
                    <a:pt x="1661401" y="0"/>
                  </a:moveTo>
                  <a:lnTo>
                    <a:pt x="0" y="0"/>
                  </a:lnTo>
                  <a:lnTo>
                    <a:pt x="0" y="740917"/>
                  </a:lnTo>
                  <a:lnTo>
                    <a:pt x="1661401" y="740917"/>
                  </a:lnTo>
                  <a:lnTo>
                    <a:pt x="1661401" y="0"/>
                  </a:lnTo>
                  <a:close/>
                </a:path>
              </a:pathLst>
            </a:custGeom>
            <a:solidFill>
              <a:srgbClr val="D9E8D4"/>
            </a:solidFill>
          </p:spPr>
          <p:txBody>
            <a:bodyPr wrap="square" lIns="0" tIns="0" rIns="0" bIns="0" rtlCol="0"/>
            <a:lstStyle/>
            <a:p>
              <a:endParaRPr/>
            </a:p>
          </p:txBody>
        </p:sp>
        <p:sp>
          <p:nvSpPr>
            <p:cNvPr id="14" name="object 14"/>
            <p:cNvSpPr/>
            <p:nvPr/>
          </p:nvSpPr>
          <p:spPr>
            <a:xfrm>
              <a:off x="2116061" y="7631239"/>
              <a:ext cx="1661795" cy="741045"/>
            </a:xfrm>
            <a:custGeom>
              <a:avLst/>
              <a:gdLst/>
              <a:ahLst/>
              <a:cxnLst/>
              <a:rect l="l" t="t" r="r" b="b"/>
              <a:pathLst>
                <a:path w="1661795" h="741045">
                  <a:moveTo>
                    <a:pt x="1661401" y="0"/>
                  </a:moveTo>
                  <a:lnTo>
                    <a:pt x="0" y="0"/>
                  </a:lnTo>
                  <a:lnTo>
                    <a:pt x="0" y="740918"/>
                  </a:lnTo>
                  <a:lnTo>
                    <a:pt x="1661401" y="740918"/>
                  </a:lnTo>
                  <a:lnTo>
                    <a:pt x="1661401" y="0"/>
                  </a:lnTo>
                  <a:close/>
                </a:path>
              </a:pathLst>
            </a:custGeom>
            <a:solidFill>
              <a:srgbClr val="B8E8AA"/>
            </a:solidFill>
          </p:spPr>
          <p:txBody>
            <a:bodyPr wrap="square" lIns="0" tIns="0" rIns="0" bIns="0" rtlCol="0"/>
            <a:lstStyle/>
            <a:p>
              <a:endParaRPr/>
            </a:p>
          </p:txBody>
        </p:sp>
        <p:sp>
          <p:nvSpPr>
            <p:cNvPr id="15" name="object 15"/>
            <p:cNvSpPr/>
            <p:nvPr/>
          </p:nvSpPr>
          <p:spPr>
            <a:xfrm>
              <a:off x="3777462" y="6890321"/>
              <a:ext cx="1661795" cy="741045"/>
            </a:xfrm>
            <a:custGeom>
              <a:avLst/>
              <a:gdLst/>
              <a:ahLst/>
              <a:cxnLst/>
              <a:rect l="l" t="t" r="r" b="b"/>
              <a:pathLst>
                <a:path w="1661795" h="741045">
                  <a:moveTo>
                    <a:pt x="1661401" y="0"/>
                  </a:moveTo>
                  <a:lnTo>
                    <a:pt x="0" y="0"/>
                  </a:lnTo>
                  <a:lnTo>
                    <a:pt x="0" y="740918"/>
                  </a:lnTo>
                  <a:lnTo>
                    <a:pt x="1661401" y="740918"/>
                  </a:lnTo>
                  <a:lnTo>
                    <a:pt x="1661401" y="0"/>
                  </a:lnTo>
                  <a:close/>
                </a:path>
              </a:pathLst>
            </a:custGeom>
            <a:solidFill>
              <a:srgbClr val="68BA58"/>
            </a:solidFill>
          </p:spPr>
          <p:txBody>
            <a:bodyPr wrap="square" lIns="0" tIns="0" rIns="0" bIns="0" rtlCol="0"/>
            <a:lstStyle/>
            <a:p>
              <a:endParaRPr/>
            </a:p>
          </p:txBody>
        </p:sp>
        <p:sp>
          <p:nvSpPr>
            <p:cNvPr id="16" name="object 16"/>
            <p:cNvSpPr/>
            <p:nvPr/>
          </p:nvSpPr>
          <p:spPr>
            <a:xfrm>
              <a:off x="5438863" y="6149403"/>
              <a:ext cx="1661795" cy="741045"/>
            </a:xfrm>
            <a:custGeom>
              <a:avLst/>
              <a:gdLst/>
              <a:ahLst/>
              <a:cxnLst/>
              <a:rect l="l" t="t" r="r" b="b"/>
              <a:pathLst>
                <a:path w="1661795" h="741045">
                  <a:moveTo>
                    <a:pt x="1661401" y="0"/>
                  </a:moveTo>
                  <a:lnTo>
                    <a:pt x="0" y="0"/>
                  </a:lnTo>
                  <a:lnTo>
                    <a:pt x="0" y="740918"/>
                  </a:lnTo>
                  <a:lnTo>
                    <a:pt x="1661401" y="740918"/>
                  </a:lnTo>
                  <a:lnTo>
                    <a:pt x="1661401" y="0"/>
                  </a:lnTo>
                  <a:close/>
                </a:path>
              </a:pathLst>
            </a:custGeom>
            <a:solidFill>
              <a:srgbClr val="4B9A2A"/>
            </a:solidFill>
          </p:spPr>
          <p:txBody>
            <a:bodyPr wrap="square" lIns="0" tIns="0" rIns="0" bIns="0" rtlCol="0"/>
            <a:lstStyle/>
            <a:p>
              <a:endParaRPr/>
            </a:p>
          </p:txBody>
        </p:sp>
      </p:grpSp>
      <p:sp>
        <p:nvSpPr>
          <p:cNvPr id="17" name="object 17"/>
          <p:cNvSpPr txBox="1"/>
          <p:nvPr/>
        </p:nvSpPr>
        <p:spPr>
          <a:xfrm>
            <a:off x="789765" y="7809297"/>
            <a:ext cx="1089025" cy="612988"/>
          </a:xfrm>
          <a:prstGeom prst="rect">
            <a:avLst/>
          </a:prstGeom>
        </p:spPr>
        <p:txBody>
          <a:bodyPr vert="horz" wrap="square" lIns="0" tIns="12700" rIns="0" bIns="0" rtlCol="0">
            <a:spAutoFit/>
          </a:bodyPr>
          <a:lstStyle/>
          <a:p>
            <a:pPr marL="38100">
              <a:lnSpc>
                <a:spcPct val="100000"/>
              </a:lnSpc>
              <a:spcBef>
                <a:spcPts val="100"/>
              </a:spcBef>
            </a:pPr>
            <a:r>
              <a:rPr sz="3900" b="1" dirty="0" smtClean="0">
                <a:solidFill>
                  <a:srgbClr val="1E5530"/>
                </a:solidFill>
                <a:latin typeface="Gadugi"/>
                <a:cs typeface="Gadugi"/>
              </a:rPr>
              <a:t>1</a:t>
            </a:r>
            <a:r>
              <a:rPr lang="ja-JP" altLang="en-US" sz="1275" b="1" baseline="32679" dirty="0" smtClean="0">
                <a:solidFill>
                  <a:srgbClr val="1E5530"/>
                </a:solidFill>
                <a:latin typeface="Malgun Gothic"/>
                <a:cs typeface="Gadugi"/>
              </a:rPr>
              <a:t>週目</a:t>
            </a:r>
            <a:endParaRPr sz="1500" dirty="0">
              <a:latin typeface="Malgun Gothic"/>
              <a:cs typeface="Malgun Gothic"/>
            </a:endParaRPr>
          </a:p>
        </p:txBody>
      </p:sp>
      <p:sp>
        <p:nvSpPr>
          <p:cNvPr id="18" name="object 18"/>
          <p:cNvSpPr txBox="1"/>
          <p:nvPr/>
        </p:nvSpPr>
        <p:spPr>
          <a:xfrm>
            <a:off x="2428909" y="7074247"/>
            <a:ext cx="1098550" cy="856645"/>
          </a:xfrm>
          <a:prstGeom prst="rect">
            <a:avLst/>
          </a:prstGeom>
        </p:spPr>
        <p:txBody>
          <a:bodyPr vert="horz" wrap="square" lIns="0" tIns="12700" rIns="0" bIns="0" rtlCol="0">
            <a:spAutoFit/>
          </a:bodyPr>
          <a:lstStyle/>
          <a:p>
            <a:pPr marL="38100">
              <a:spcBef>
                <a:spcPts val="100"/>
              </a:spcBef>
            </a:pPr>
            <a:r>
              <a:rPr sz="3900" b="1" dirty="0" smtClean="0">
                <a:solidFill>
                  <a:srgbClr val="1E5530"/>
                </a:solidFill>
                <a:latin typeface="Gadugi"/>
                <a:cs typeface="Gadugi"/>
              </a:rPr>
              <a:t>2</a:t>
            </a:r>
            <a:r>
              <a:rPr lang="ja-JP" altLang="en-US" sz="1600" b="1" baseline="32679" dirty="0" smtClean="0">
                <a:solidFill>
                  <a:srgbClr val="1E5530"/>
                </a:solidFill>
                <a:latin typeface="Malgun Gothic"/>
                <a:cs typeface="Gadugi"/>
              </a:rPr>
              <a:t>週目</a:t>
            </a:r>
            <a:endParaRPr lang="ja-JP" altLang="en-US" sz="1600" dirty="0" smtClean="0">
              <a:latin typeface="Malgun Gothic"/>
              <a:cs typeface="Malgun Gothic"/>
            </a:endParaRPr>
          </a:p>
          <a:p>
            <a:pPr marL="38100">
              <a:lnSpc>
                <a:spcPct val="100000"/>
              </a:lnSpc>
              <a:spcBef>
                <a:spcPts val="100"/>
              </a:spcBef>
            </a:pPr>
            <a:endParaRPr sz="1500" dirty="0">
              <a:latin typeface="Malgun Gothic"/>
              <a:cs typeface="Malgun Gothic"/>
            </a:endParaRPr>
          </a:p>
        </p:txBody>
      </p:sp>
      <p:sp>
        <p:nvSpPr>
          <p:cNvPr id="19" name="object 19"/>
          <p:cNvSpPr txBox="1"/>
          <p:nvPr/>
        </p:nvSpPr>
        <p:spPr>
          <a:xfrm>
            <a:off x="4087563" y="6328207"/>
            <a:ext cx="1061720" cy="856645"/>
          </a:xfrm>
          <a:prstGeom prst="rect">
            <a:avLst/>
          </a:prstGeom>
        </p:spPr>
        <p:txBody>
          <a:bodyPr vert="horz" wrap="square" lIns="0" tIns="12700" rIns="0" bIns="0" rtlCol="0">
            <a:spAutoFit/>
          </a:bodyPr>
          <a:lstStyle/>
          <a:p>
            <a:pPr marL="38100">
              <a:spcBef>
                <a:spcPts val="100"/>
              </a:spcBef>
            </a:pPr>
            <a:r>
              <a:rPr sz="3900" b="1" dirty="0" smtClean="0">
                <a:solidFill>
                  <a:srgbClr val="1E5530"/>
                </a:solidFill>
                <a:latin typeface="Gadugi"/>
                <a:cs typeface="Gadugi"/>
              </a:rPr>
              <a:t>3</a:t>
            </a:r>
            <a:r>
              <a:rPr lang="ja-JP" altLang="en-US" sz="1600" b="1" baseline="32679" dirty="0" smtClean="0">
                <a:solidFill>
                  <a:srgbClr val="1E5530"/>
                </a:solidFill>
                <a:latin typeface="Malgun Gothic"/>
                <a:cs typeface="Gadugi"/>
              </a:rPr>
              <a:t>週目</a:t>
            </a:r>
            <a:endParaRPr lang="ja-JP" altLang="en-US" sz="1600" dirty="0" smtClean="0">
              <a:latin typeface="Malgun Gothic"/>
              <a:cs typeface="Malgun Gothic"/>
            </a:endParaRPr>
          </a:p>
          <a:p>
            <a:pPr marL="38100">
              <a:lnSpc>
                <a:spcPct val="100000"/>
              </a:lnSpc>
              <a:spcBef>
                <a:spcPts val="100"/>
              </a:spcBef>
            </a:pPr>
            <a:endParaRPr sz="1500" dirty="0">
              <a:latin typeface="Malgun Gothic"/>
              <a:cs typeface="Malgun Gothic"/>
            </a:endParaRPr>
          </a:p>
        </p:txBody>
      </p:sp>
      <p:sp>
        <p:nvSpPr>
          <p:cNvPr id="20" name="object 20"/>
          <p:cNvSpPr txBox="1"/>
          <p:nvPr/>
        </p:nvSpPr>
        <p:spPr>
          <a:xfrm>
            <a:off x="5747727" y="5610312"/>
            <a:ext cx="1059180" cy="856645"/>
          </a:xfrm>
          <a:prstGeom prst="rect">
            <a:avLst/>
          </a:prstGeom>
        </p:spPr>
        <p:txBody>
          <a:bodyPr vert="horz" wrap="square" lIns="0" tIns="12700" rIns="0" bIns="0" rtlCol="0">
            <a:spAutoFit/>
          </a:bodyPr>
          <a:lstStyle/>
          <a:p>
            <a:pPr marL="38100">
              <a:spcBef>
                <a:spcPts val="100"/>
              </a:spcBef>
            </a:pPr>
            <a:r>
              <a:rPr sz="3900" b="1" dirty="0" smtClean="0">
                <a:solidFill>
                  <a:srgbClr val="1E5530"/>
                </a:solidFill>
                <a:latin typeface="Gadugi"/>
                <a:cs typeface="Gadugi"/>
              </a:rPr>
              <a:t>4</a:t>
            </a:r>
            <a:r>
              <a:rPr lang="ja-JP" altLang="en-US" sz="1600" b="1" baseline="32679" dirty="0" smtClean="0">
                <a:solidFill>
                  <a:srgbClr val="1E5530"/>
                </a:solidFill>
                <a:latin typeface="Malgun Gothic"/>
                <a:cs typeface="Gadugi"/>
              </a:rPr>
              <a:t>週目</a:t>
            </a:r>
            <a:endParaRPr lang="ja-JP" altLang="en-US" sz="1600" dirty="0" smtClean="0">
              <a:latin typeface="Malgun Gothic"/>
              <a:cs typeface="Malgun Gothic"/>
            </a:endParaRPr>
          </a:p>
          <a:p>
            <a:pPr marL="38100">
              <a:lnSpc>
                <a:spcPct val="100000"/>
              </a:lnSpc>
              <a:spcBef>
                <a:spcPts val="100"/>
              </a:spcBef>
            </a:pPr>
            <a:endParaRPr sz="1500" dirty="0">
              <a:latin typeface="Malgun Gothic"/>
              <a:cs typeface="Malgun Gothic"/>
            </a:endParaRPr>
          </a:p>
        </p:txBody>
      </p:sp>
      <p:sp>
        <p:nvSpPr>
          <p:cNvPr id="21" name="object 21"/>
          <p:cNvSpPr txBox="1"/>
          <p:nvPr/>
        </p:nvSpPr>
        <p:spPr>
          <a:xfrm>
            <a:off x="584931" y="8450793"/>
            <a:ext cx="1366520" cy="574040"/>
          </a:xfrm>
          <a:prstGeom prst="rect">
            <a:avLst/>
          </a:prstGeom>
        </p:spPr>
        <p:txBody>
          <a:bodyPr vert="horz" wrap="square" lIns="0" tIns="12700" rIns="0" bIns="0" rtlCol="0">
            <a:spAutoFit/>
          </a:bodyPr>
          <a:lstStyle/>
          <a:p>
            <a:pPr marL="12700" marR="5080">
              <a:lnSpc>
                <a:spcPct val="100000"/>
              </a:lnSpc>
              <a:spcBef>
                <a:spcPts val="100"/>
              </a:spcBef>
            </a:pPr>
            <a:r>
              <a:rPr sz="1200" b="1" spc="-10" dirty="0" smtClean="0">
                <a:solidFill>
                  <a:srgbClr val="231F20"/>
                </a:solidFill>
                <a:latin typeface="Malgun Gothic"/>
                <a:cs typeface="Malgun Gothic"/>
              </a:rPr>
              <a:t>Brainstorming, </a:t>
            </a:r>
            <a:r>
              <a:rPr sz="1200" b="1" dirty="0" smtClean="0">
                <a:solidFill>
                  <a:srgbClr val="231F20"/>
                </a:solidFill>
                <a:latin typeface="Malgun Gothic"/>
                <a:cs typeface="Malgun Gothic"/>
              </a:rPr>
              <a:t>Concept</a:t>
            </a:r>
            <a:r>
              <a:rPr sz="1200" b="1" spc="-40" dirty="0" smtClean="0">
                <a:solidFill>
                  <a:srgbClr val="231F20"/>
                </a:solidFill>
                <a:latin typeface="Malgun Gothic"/>
                <a:cs typeface="Malgun Gothic"/>
              </a:rPr>
              <a:t> </a:t>
            </a:r>
            <a:r>
              <a:rPr sz="1200" b="1" spc="-10" dirty="0" smtClean="0">
                <a:solidFill>
                  <a:srgbClr val="231F20"/>
                </a:solidFill>
                <a:latin typeface="Malgun Gothic"/>
                <a:cs typeface="Malgun Gothic"/>
              </a:rPr>
              <a:t>Mapping, </a:t>
            </a:r>
            <a:r>
              <a:rPr sz="1200" b="1" dirty="0" smtClean="0">
                <a:solidFill>
                  <a:srgbClr val="231F20"/>
                </a:solidFill>
                <a:latin typeface="Malgun Gothic"/>
                <a:cs typeface="Malgun Gothic"/>
              </a:rPr>
              <a:t>Speech </a:t>
            </a:r>
            <a:r>
              <a:rPr sz="1200" b="1" spc="-20" dirty="0" smtClean="0">
                <a:solidFill>
                  <a:srgbClr val="231F20"/>
                </a:solidFill>
                <a:latin typeface="Malgun Gothic"/>
                <a:cs typeface="Malgun Gothic"/>
              </a:rPr>
              <a:t>Draft</a:t>
            </a:r>
            <a:endParaRPr sz="1200" dirty="0">
              <a:latin typeface="Malgun Gothic"/>
              <a:cs typeface="Malgun Gothic"/>
            </a:endParaRPr>
          </a:p>
        </p:txBody>
      </p:sp>
      <p:sp>
        <p:nvSpPr>
          <p:cNvPr id="22" name="object 22"/>
          <p:cNvSpPr txBox="1"/>
          <p:nvPr/>
        </p:nvSpPr>
        <p:spPr>
          <a:xfrm>
            <a:off x="2201816" y="7607058"/>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231F20"/>
                </a:solidFill>
                <a:latin typeface="Malgun Gothic"/>
                <a:cs typeface="Malgun Gothic"/>
              </a:rPr>
              <a:t>Revision,</a:t>
            </a:r>
            <a:endParaRPr sz="1200">
              <a:latin typeface="Malgun Gothic"/>
              <a:cs typeface="Malgun Gothic"/>
            </a:endParaRPr>
          </a:p>
        </p:txBody>
      </p:sp>
      <p:sp>
        <p:nvSpPr>
          <p:cNvPr id="23" name="object 23"/>
          <p:cNvSpPr txBox="1"/>
          <p:nvPr/>
        </p:nvSpPr>
        <p:spPr>
          <a:xfrm>
            <a:off x="2201816" y="7789938"/>
            <a:ext cx="1242060" cy="574040"/>
          </a:xfrm>
          <a:prstGeom prst="rect">
            <a:avLst/>
          </a:prstGeom>
        </p:spPr>
        <p:txBody>
          <a:bodyPr vert="horz" wrap="square" lIns="0" tIns="12700" rIns="0" bIns="0" rtlCol="0">
            <a:spAutoFit/>
          </a:bodyPr>
          <a:lstStyle/>
          <a:p>
            <a:pPr marL="12700" marR="5080">
              <a:lnSpc>
                <a:spcPct val="100000"/>
              </a:lnSpc>
              <a:spcBef>
                <a:spcPts val="100"/>
              </a:spcBef>
            </a:pPr>
            <a:r>
              <a:rPr sz="1200" b="1" dirty="0">
                <a:solidFill>
                  <a:srgbClr val="231F20"/>
                </a:solidFill>
                <a:latin typeface="Malgun Gothic"/>
                <a:cs typeface="Malgun Gothic"/>
              </a:rPr>
              <a:t>Final</a:t>
            </a:r>
            <a:r>
              <a:rPr sz="1200" b="1" spc="-20" dirty="0">
                <a:solidFill>
                  <a:srgbClr val="231F20"/>
                </a:solidFill>
                <a:latin typeface="Malgun Gothic"/>
                <a:cs typeface="Malgun Gothic"/>
              </a:rPr>
              <a:t> </a:t>
            </a:r>
            <a:r>
              <a:rPr sz="1200" b="1" spc="-10" dirty="0">
                <a:solidFill>
                  <a:srgbClr val="231F20"/>
                </a:solidFill>
                <a:latin typeface="Malgun Gothic"/>
                <a:cs typeface="Malgun Gothic"/>
              </a:rPr>
              <a:t>Output, </a:t>
            </a:r>
            <a:r>
              <a:rPr sz="1200" b="1" dirty="0">
                <a:solidFill>
                  <a:srgbClr val="231F20"/>
                </a:solidFill>
                <a:latin typeface="Malgun Gothic"/>
                <a:cs typeface="Malgun Gothic"/>
              </a:rPr>
              <a:t>Initial</a:t>
            </a:r>
            <a:r>
              <a:rPr sz="1200" b="1" spc="-30" dirty="0">
                <a:solidFill>
                  <a:srgbClr val="231F20"/>
                </a:solidFill>
                <a:latin typeface="Malgun Gothic"/>
                <a:cs typeface="Malgun Gothic"/>
              </a:rPr>
              <a:t> </a:t>
            </a:r>
            <a:r>
              <a:rPr sz="1200" b="1" spc="-10" dirty="0">
                <a:solidFill>
                  <a:srgbClr val="231F20"/>
                </a:solidFill>
                <a:latin typeface="Malgun Gothic"/>
                <a:cs typeface="Malgun Gothic"/>
              </a:rPr>
              <a:t>Speech </a:t>
            </a:r>
            <a:r>
              <a:rPr sz="1200" b="1" dirty="0">
                <a:solidFill>
                  <a:srgbClr val="231F20"/>
                </a:solidFill>
                <a:latin typeface="Malgun Gothic"/>
                <a:cs typeface="Malgun Gothic"/>
              </a:rPr>
              <a:t>Delivery</a:t>
            </a:r>
            <a:r>
              <a:rPr sz="1200" b="1" spc="25" dirty="0">
                <a:solidFill>
                  <a:srgbClr val="231F20"/>
                </a:solidFill>
                <a:latin typeface="Malgun Gothic"/>
                <a:cs typeface="Malgun Gothic"/>
              </a:rPr>
              <a:t> </a:t>
            </a:r>
            <a:r>
              <a:rPr sz="1200" b="1" spc="-10" dirty="0">
                <a:solidFill>
                  <a:srgbClr val="231F20"/>
                </a:solidFill>
                <a:latin typeface="Malgun Gothic"/>
                <a:cs typeface="Malgun Gothic"/>
              </a:rPr>
              <a:t>Practice</a:t>
            </a:r>
            <a:endParaRPr sz="1200">
              <a:latin typeface="Malgun Gothic"/>
              <a:cs typeface="Malgun Gothic"/>
            </a:endParaRPr>
          </a:p>
        </p:txBody>
      </p:sp>
      <p:sp>
        <p:nvSpPr>
          <p:cNvPr id="24" name="object 24"/>
          <p:cNvSpPr txBox="1"/>
          <p:nvPr/>
        </p:nvSpPr>
        <p:spPr>
          <a:xfrm>
            <a:off x="3864655" y="6938241"/>
            <a:ext cx="73596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231F20"/>
                </a:solidFill>
                <a:latin typeface="Malgun Gothic"/>
                <a:cs typeface="Malgun Gothic"/>
              </a:rPr>
              <a:t>Thorough</a:t>
            </a:r>
            <a:endParaRPr sz="1200">
              <a:latin typeface="Malgun Gothic"/>
              <a:cs typeface="Malgun Gothic"/>
            </a:endParaRPr>
          </a:p>
        </p:txBody>
      </p:sp>
      <p:sp>
        <p:nvSpPr>
          <p:cNvPr id="25" name="object 25"/>
          <p:cNvSpPr txBox="1"/>
          <p:nvPr/>
        </p:nvSpPr>
        <p:spPr>
          <a:xfrm>
            <a:off x="3864655" y="7121121"/>
            <a:ext cx="1188720" cy="39116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Malgun Gothic"/>
                <a:cs typeface="Malgun Gothic"/>
              </a:rPr>
              <a:t>Speech </a:t>
            </a:r>
            <a:r>
              <a:rPr sz="1200" b="1" spc="-10" dirty="0">
                <a:solidFill>
                  <a:srgbClr val="231F20"/>
                </a:solidFill>
                <a:latin typeface="Malgun Gothic"/>
                <a:cs typeface="Malgun Gothic"/>
              </a:rPr>
              <a:t>Delivery</a:t>
            </a:r>
            <a:endParaRPr sz="1200">
              <a:latin typeface="Malgun Gothic"/>
              <a:cs typeface="Malgun Gothic"/>
            </a:endParaRPr>
          </a:p>
          <a:p>
            <a:pPr marL="12700">
              <a:lnSpc>
                <a:spcPct val="100000"/>
              </a:lnSpc>
            </a:pPr>
            <a:r>
              <a:rPr sz="1200" b="1" spc="-10" dirty="0">
                <a:solidFill>
                  <a:srgbClr val="231F20"/>
                </a:solidFill>
                <a:latin typeface="Malgun Gothic"/>
                <a:cs typeface="Malgun Gothic"/>
              </a:rPr>
              <a:t>Practice</a:t>
            </a:r>
            <a:endParaRPr sz="1200">
              <a:latin typeface="Malgun Gothic"/>
              <a:cs typeface="Malgun Gothic"/>
            </a:endParaRPr>
          </a:p>
        </p:txBody>
      </p:sp>
      <p:sp>
        <p:nvSpPr>
          <p:cNvPr id="26" name="object 26"/>
          <p:cNvSpPr txBox="1"/>
          <p:nvPr/>
        </p:nvSpPr>
        <p:spPr>
          <a:xfrm>
            <a:off x="5536987" y="6189704"/>
            <a:ext cx="67627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231F20"/>
                </a:solidFill>
                <a:latin typeface="Malgun Gothic"/>
                <a:cs typeface="Malgun Gothic"/>
              </a:rPr>
              <a:t>Intensive</a:t>
            </a:r>
            <a:endParaRPr sz="1200">
              <a:latin typeface="Malgun Gothic"/>
              <a:cs typeface="Malgun Gothic"/>
            </a:endParaRPr>
          </a:p>
        </p:txBody>
      </p:sp>
      <p:sp>
        <p:nvSpPr>
          <p:cNvPr id="27" name="object 27"/>
          <p:cNvSpPr txBox="1"/>
          <p:nvPr/>
        </p:nvSpPr>
        <p:spPr>
          <a:xfrm>
            <a:off x="5536987" y="6372584"/>
            <a:ext cx="937894" cy="391160"/>
          </a:xfrm>
          <a:prstGeom prst="rect">
            <a:avLst/>
          </a:prstGeom>
        </p:spPr>
        <p:txBody>
          <a:bodyPr vert="horz" wrap="square" lIns="0" tIns="12700" rIns="0" bIns="0" rtlCol="0">
            <a:spAutoFit/>
          </a:bodyPr>
          <a:lstStyle/>
          <a:p>
            <a:pPr marL="12700" marR="5080">
              <a:lnSpc>
                <a:spcPct val="100000"/>
              </a:lnSpc>
              <a:spcBef>
                <a:spcPts val="100"/>
              </a:spcBef>
            </a:pPr>
            <a:r>
              <a:rPr sz="1200" b="1" spc="-10" dirty="0">
                <a:solidFill>
                  <a:srgbClr val="231F20"/>
                </a:solidFill>
                <a:latin typeface="Malgun Gothic"/>
                <a:cs typeface="Malgun Gothic"/>
              </a:rPr>
              <a:t>Speech Presentation</a:t>
            </a:r>
            <a:endParaRPr sz="1200">
              <a:latin typeface="Malgun Gothic"/>
              <a:cs typeface="Malgun Gothic"/>
            </a:endParaRPr>
          </a:p>
        </p:txBody>
      </p:sp>
      <p:grpSp>
        <p:nvGrpSpPr>
          <p:cNvPr id="28" name="object 28"/>
          <p:cNvGrpSpPr/>
          <p:nvPr/>
        </p:nvGrpSpPr>
        <p:grpSpPr>
          <a:xfrm>
            <a:off x="450850" y="3323819"/>
            <a:ext cx="6682105" cy="6853555"/>
            <a:chOff x="450850" y="3323819"/>
            <a:chExt cx="6682105" cy="6853555"/>
          </a:xfrm>
        </p:grpSpPr>
        <p:sp>
          <p:nvSpPr>
            <p:cNvPr id="29" name="object 29"/>
            <p:cNvSpPr/>
            <p:nvPr/>
          </p:nvSpPr>
          <p:spPr>
            <a:xfrm>
              <a:off x="457200" y="8372157"/>
              <a:ext cx="1661795" cy="1798955"/>
            </a:xfrm>
            <a:custGeom>
              <a:avLst/>
              <a:gdLst/>
              <a:ahLst/>
              <a:cxnLst/>
              <a:rect l="l" t="t" r="r" b="b"/>
              <a:pathLst>
                <a:path w="1661795" h="1798954">
                  <a:moveTo>
                    <a:pt x="0" y="1798853"/>
                  </a:moveTo>
                  <a:lnTo>
                    <a:pt x="1661401" y="1798853"/>
                  </a:lnTo>
                  <a:lnTo>
                    <a:pt x="1661401" y="0"/>
                  </a:lnTo>
                  <a:lnTo>
                    <a:pt x="0" y="0"/>
                  </a:lnTo>
                  <a:lnTo>
                    <a:pt x="0" y="1798853"/>
                  </a:lnTo>
                  <a:close/>
                </a:path>
              </a:pathLst>
            </a:custGeom>
            <a:ln w="12700">
              <a:solidFill>
                <a:srgbClr val="D9E8D4"/>
              </a:solidFill>
            </a:ln>
          </p:spPr>
          <p:txBody>
            <a:bodyPr wrap="square" lIns="0" tIns="0" rIns="0" bIns="0" rtlCol="0"/>
            <a:lstStyle/>
            <a:p>
              <a:endParaRPr/>
            </a:p>
          </p:txBody>
        </p:sp>
        <p:sp>
          <p:nvSpPr>
            <p:cNvPr id="30" name="object 30"/>
            <p:cNvSpPr/>
            <p:nvPr/>
          </p:nvSpPr>
          <p:spPr>
            <a:xfrm>
              <a:off x="4492752" y="8431668"/>
              <a:ext cx="1548765" cy="1554480"/>
            </a:xfrm>
            <a:custGeom>
              <a:avLst/>
              <a:gdLst/>
              <a:ahLst/>
              <a:cxnLst/>
              <a:rect l="l" t="t" r="r" b="b"/>
              <a:pathLst>
                <a:path w="1548764" h="1554479">
                  <a:moveTo>
                    <a:pt x="774191" y="0"/>
                  </a:moveTo>
                  <a:lnTo>
                    <a:pt x="727030" y="1418"/>
                  </a:lnTo>
                  <a:lnTo>
                    <a:pt x="680616" y="5619"/>
                  </a:lnTo>
                  <a:lnTo>
                    <a:pt x="635030" y="12522"/>
                  </a:lnTo>
                  <a:lnTo>
                    <a:pt x="590354" y="22045"/>
                  </a:lnTo>
                  <a:lnTo>
                    <a:pt x="546667" y="34106"/>
                  </a:lnTo>
                  <a:lnTo>
                    <a:pt x="504052" y="48625"/>
                  </a:lnTo>
                  <a:lnTo>
                    <a:pt x="462589" y="65521"/>
                  </a:lnTo>
                  <a:lnTo>
                    <a:pt x="422359" y="84711"/>
                  </a:lnTo>
                  <a:lnTo>
                    <a:pt x="383444" y="106115"/>
                  </a:lnTo>
                  <a:lnTo>
                    <a:pt x="345923" y="129651"/>
                  </a:lnTo>
                  <a:lnTo>
                    <a:pt x="309878" y="155239"/>
                  </a:lnTo>
                  <a:lnTo>
                    <a:pt x="275391" y="182796"/>
                  </a:lnTo>
                  <a:lnTo>
                    <a:pt x="242542" y="212241"/>
                  </a:lnTo>
                  <a:lnTo>
                    <a:pt x="211411" y="243494"/>
                  </a:lnTo>
                  <a:lnTo>
                    <a:pt x="182081" y="276473"/>
                  </a:lnTo>
                  <a:lnTo>
                    <a:pt x="154632" y="311096"/>
                  </a:lnTo>
                  <a:lnTo>
                    <a:pt x="129144" y="347282"/>
                  </a:lnTo>
                  <a:lnTo>
                    <a:pt x="105700" y="384951"/>
                  </a:lnTo>
                  <a:lnTo>
                    <a:pt x="84380" y="424020"/>
                  </a:lnTo>
                  <a:lnTo>
                    <a:pt x="65265" y="464408"/>
                  </a:lnTo>
                  <a:lnTo>
                    <a:pt x="48435" y="506034"/>
                  </a:lnTo>
                  <a:lnTo>
                    <a:pt x="33973" y="548818"/>
                  </a:lnTo>
                  <a:lnTo>
                    <a:pt x="21958" y="592676"/>
                  </a:lnTo>
                  <a:lnTo>
                    <a:pt x="12473" y="637529"/>
                  </a:lnTo>
                  <a:lnTo>
                    <a:pt x="5597" y="683295"/>
                  </a:lnTo>
                  <a:lnTo>
                    <a:pt x="1412" y="729892"/>
                  </a:lnTo>
                  <a:lnTo>
                    <a:pt x="0" y="777240"/>
                  </a:lnTo>
                  <a:lnTo>
                    <a:pt x="1412" y="824587"/>
                  </a:lnTo>
                  <a:lnTo>
                    <a:pt x="5597" y="871184"/>
                  </a:lnTo>
                  <a:lnTo>
                    <a:pt x="12473" y="916950"/>
                  </a:lnTo>
                  <a:lnTo>
                    <a:pt x="21958" y="961803"/>
                  </a:lnTo>
                  <a:lnTo>
                    <a:pt x="33973" y="1005661"/>
                  </a:lnTo>
                  <a:lnTo>
                    <a:pt x="48435" y="1048445"/>
                  </a:lnTo>
                  <a:lnTo>
                    <a:pt x="65265" y="1090071"/>
                  </a:lnTo>
                  <a:lnTo>
                    <a:pt x="84380" y="1130459"/>
                  </a:lnTo>
                  <a:lnTo>
                    <a:pt x="105700" y="1169528"/>
                  </a:lnTo>
                  <a:lnTo>
                    <a:pt x="129144" y="1207197"/>
                  </a:lnTo>
                  <a:lnTo>
                    <a:pt x="154632" y="1243383"/>
                  </a:lnTo>
                  <a:lnTo>
                    <a:pt x="182081" y="1278006"/>
                  </a:lnTo>
                  <a:lnTo>
                    <a:pt x="211411" y="1310985"/>
                  </a:lnTo>
                  <a:lnTo>
                    <a:pt x="242542" y="1342238"/>
                  </a:lnTo>
                  <a:lnTo>
                    <a:pt x="275391" y="1371683"/>
                  </a:lnTo>
                  <a:lnTo>
                    <a:pt x="309878" y="1399240"/>
                  </a:lnTo>
                  <a:lnTo>
                    <a:pt x="345923" y="1424828"/>
                  </a:lnTo>
                  <a:lnTo>
                    <a:pt x="383444" y="1448364"/>
                  </a:lnTo>
                  <a:lnTo>
                    <a:pt x="422359" y="1469768"/>
                  </a:lnTo>
                  <a:lnTo>
                    <a:pt x="462589" y="1488958"/>
                  </a:lnTo>
                  <a:lnTo>
                    <a:pt x="504052" y="1505854"/>
                  </a:lnTo>
                  <a:lnTo>
                    <a:pt x="546667" y="1520373"/>
                  </a:lnTo>
                  <a:lnTo>
                    <a:pt x="590354" y="1532434"/>
                  </a:lnTo>
                  <a:lnTo>
                    <a:pt x="635030" y="1541957"/>
                  </a:lnTo>
                  <a:lnTo>
                    <a:pt x="680616" y="1548860"/>
                  </a:lnTo>
                  <a:lnTo>
                    <a:pt x="727030" y="1553061"/>
                  </a:lnTo>
                  <a:lnTo>
                    <a:pt x="774191" y="1554480"/>
                  </a:lnTo>
                  <a:lnTo>
                    <a:pt x="821353" y="1553061"/>
                  </a:lnTo>
                  <a:lnTo>
                    <a:pt x="867767" y="1548860"/>
                  </a:lnTo>
                  <a:lnTo>
                    <a:pt x="913353" y="1541957"/>
                  </a:lnTo>
                  <a:lnTo>
                    <a:pt x="958029" y="1532434"/>
                  </a:lnTo>
                  <a:lnTo>
                    <a:pt x="1001716" y="1520373"/>
                  </a:lnTo>
                  <a:lnTo>
                    <a:pt x="1044331" y="1505854"/>
                  </a:lnTo>
                  <a:lnTo>
                    <a:pt x="1085794" y="1488958"/>
                  </a:lnTo>
                  <a:lnTo>
                    <a:pt x="1126024" y="1469768"/>
                  </a:lnTo>
                  <a:lnTo>
                    <a:pt x="1164939" y="1448364"/>
                  </a:lnTo>
                  <a:lnTo>
                    <a:pt x="1202460" y="1424828"/>
                  </a:lnTo>
                  <a:lnTo>
                    <a:pt x="1238505" y="1399240"/>
                  </a:lnTo>
                  <a:lnTo>
                    <a:pt x="1272992" y="1371683"/>
                  </a:lnTo>
                  <a:lnTo>
                    <a:pt x="1305841" y="1342238"/>
                  </a:lnTo>
                  <a:lnTo>
                    <a:pt x="1336972" y="1310985"/>
                  </a:lnTo>
                  <a:lnTo>
                    <a:pt x="1366302" y="1278006"/>
                  </a:lnTo>
                  <a:lnTo>
                    <a:pt x="1393751" y="1243383"/>
                  </a:lnTo>
                  <a:lnTo>
                    <a:pt x="1419239" y="1207197"/>
                  </a:lnTo>
                  <a:lnTo>
                    <a:pt x="1442683" y="1169528"/>
                  </a:lnTo>
                  <a:lnTo>
                    <a:pt x="1464003" y="1130459"/>
                  </a:lnTo>
                  <a:lnTo>
                    <a:pt x="1483118" y="1090071"/>
                  </a:lnTo>
                  <a:lnTo>
                    <a:pt x="1499948" y="1048445"/>
                  </a:lnTo>
                  <a:lnTo>
                    <a:pt x="1514410" y="1005661"/>
                  </a:lnTo>
                  <a:lnTo>
                    <a:pt x="1526425" y="961803"/>
                  </a:lnTo>
                  <a:lnTo>
                    <a:pt x="1535910" y="916950"/>
                  </a:lnTo>
                  <a:lnTo>
                    <a:pt x="1542786" y="871184"/>
                  </a:lnTo>
                  <a:lnTo>
                    <a:pt x="1546971" y="824587"/>
                  </a:lnTo>
                  <a:lnTo>
                    <a:pt x="1548383" y="777240"/>
                  </a:lnTo>
                  <a:lnTo>
                    <a:pt x="1546971" y="729892"/>
                  </a:lnTo>
                  <a:lnTo>
                    <a:pt x="1542786" y="683295"/>
                  </a:lnTo>
                  <a:lnTo>
                    <a:pt x="1535910" y="637529"/>
                  </a:lnTo>
                  <a:lnTo>
                    <a:pt x="1526425" y="592676"/>
                  </a:lnTo>
                  <a:lnTo>
                    <a:pt x="1514410" y="548818"/>
                  </a:lnTo>
                  <a:lnTo>
                    <a:pt x="1499948" y="506034"/>
                  </a:lnTo>
                  <a:lnTo>
                    <a:pt x="1483118" y="464408"/>
                  </a:lnTo>
                  <a:lnTo>
                    <a:pt x="1464003" y="424020"/>
                  </a:lnTo>
                  <a:lnTo>
                    <a:pt x="1442683" y="384951"/>
                  </a:lnTo>
                  <a:lnTo>
                    <a:pt x="1419239" y="347282"/>
                  </a:lnTo>
                  <a:lnTo>
                    <a:pt x="1393751" y="311096"/>
                  </a:lnTo>
                  <a:lnTo>
                    <a:pt x="1366302" y="276473"/>
                  </a:lnTo>
                  <a:lnTo>
                    <a:pt x="1336972" y="243494"/>
                  </a:lnTo>
                  <a:lnTo>
                    <a:pt x="1305841" y="212241"/>
                  </a:lnTo>
                  <a:lnTo>
                    <a:pt x="1272992" y="182796"/>
                  </a:lnTo>
                  <a:lnTo>
                    <a:pt x="1238505" y="155239"/>
                  </a:lnTo>
                  <a:lnTo>
                    <a:pt x="1202460" y="129651"/>
                  </a:lnTo>
                  <a:lnTo>
                    <a:pt x="1164939" y="106115"/>
                  </a:lnTo>
                  <a:lnTo>
                    <a:pt x="1126024" y="84711"/>
                  </a:lnTo>
                  <a:lnTo>
                    <a:pt x="1085794" y="65521"/>
                  </a:lnTo>
                  <a:lnTo>
                    <a:pt x="1044331" y="48625"/>
                  </a:lnTo>
                  <a:lnTo>
                    <a:pt x="1001716" y="34106"/>
                  </a:lnTo>
                  <a:lnTo>
                    <a:pt x="958029" y="22045"/>
                  </a:lnTo>
                  <a:lnTo>
                    <a:pt x="913353" y="12522"/>
                  </a:lnTo>
                  <a:lnTo>
                    <a:pt x="867767" y="5619"/>
                  </a:lnTo>
                  <a:lnTo>
                    <a:pt x="821353" y="1418"/>
                  </a:lnTo>
                  <a:lnTo>
                    <a:pt x="774191" y="0"/>
                  </a:lnTo>
                  <a:close/>
                </a:path>
              </a:pathLst>
            </a:custGeom>
            <a:solidFill>
              <a:srgbClr val="C5E2FC">
                <a:alpha val="59999"/>
              </a:srgbClr>
            </a:solidFill>
          </p:spPr>
          <p:txBody>
            <a:bodyPr wrap="square" lIns="0" tIns="0" rIns="0" bIns="0" rtlCol="0"/>
            <a:lstStyle/>
            <a:p>
              <a:endParaRPr/>
            </a:p>
          </p:txBody>
        </p:sp>
        <p:sp>
          <p:nvSpPr>
            <p:cNvPr id="31" name="object 31"/>
            <p:cNvSpPr/>
            <p:nvPr/>
          </p:nvSpPr>
          <p:spPr>
            <a:xfrm>
              <a:off x="2107501" y="7637589"/>
              <a:ext cx="1661795" cy="1798955"/>
            </a:xfrm>
            <a:custGeom>
              <a:avLst/>
              <a:gdLst/>
              <a:ahLst/>
              <a:cxnLst/>
              <a:rect l="l" t="t" r="r" b="b"/>
              <a:pathLst>
                <a:path w="1661795" h="1798954">
                  <a:moveTo>
                    <a:pt x="0" y="1798853"/>
                  </a:moveTo>
                  <a:lnTo>
                    <a:pt x="1661401" y="1798853"/>
                  </a:lnTo>
                  <a:lnTo>
                    <a:pt x="1661401" y="0"/>
                  </a:lnTo>
                  <a:lnTo>
                    <a:pt x="0" y="0"/>
                  </a:lnTo>
                  <a:lnTo>
                    <a:pt x="0" y="1798853"/>
                  </a:lnTo>
                  <a:close/>
                </a:path>
              </a:pathLst>
            </a:custGeom>
            <a:ln w="12699">
              <a:solidFill>
                <a:srgbClr val="B8E8AA"/>
              </a:solidFill>
            </a:ln>
          </p:spPr>
          <p:txBody>
            <a:bodyPr wrap="square" lIns="0" tIns="0" rIns="0" bIns="0" rtlCol="0"/>
            <a:lstStyle/>
            <a:p>
              <a:endParaRPr/>
            </a:p>
          </p:txBody>
        </p:sp>
        <p:sp>
          <p:nvSpPr>
            <p:cNvPr id="32" name="object 32"/>
            <p:cNvSpPr/>
            <p:nvPr/>
          </p:nvSpPr>
          <p:spPr>
            <a:xfrm>
              <a:off x="3771112" y="6882549"/>
              <a:ext cx="1661795" cy="1798955"/>
            </a:xfrm>
            <a:custGeom>
              <a:avLst/>
              <a:gdLst/>
              <a:ahLst/>
              <a:cxnLst/>
              <a:rect l="l" t="t" r="r" b="b"/>
              <a:pathLst>
                <a:path w="1661795" h="1798954">
                  <a:moveTo>
                    <a:pt x="0" y="1798853"/>
                  </a:moveTo>
                  <a:lnTo>
                    <a:pt x="1661401" y="1798853"/>
                  </a:lnTo>
                  <a:lnTo>
                    <a:pt x="1661401" y="0"/>
                  </a:lnTo>
                  <a:lnTo>
                    <a:pt x="0" y="0"/>
                  </a:lnTo>
                  <a:lnTo>
                    <a:pt x="0" y="1798853"/>
                  </a:lnTo>
                  <a:close/>
                </a:path>
              </a:pathLst>
            </a:custGeom>
            <a:ln w="12699">
              <a:solidFill>
                <a:srgbClr val="68BA58"/>
              </a:solidFill>
            </a:ln>
          </p:spPr>
          <p:txBody>
            <a:bodyPr wrap="square" lIns="0" tIns="0" rIns="0" bIns="0" rtlCol="0"/>
            <a:lstStyle/>
            <a:p>
              <a:endParaRPr/>
            </a:p>
          </p:txBody>
        </p:sp>
        <p:sp>
          <p:nvSpPr>
            <p:cNvPr id="33" name="object 33"/>
            <p:cNvSpPr/>
            <p:nvPr/>
          </p:nvSpPr>
          <p:spPr>
            <a:xfrm>
              <a:off x="5437759" y="6151499"/>
              <a:ext cx="1661795" cy="1798955"/>
            </a:xfrm>
            <a:custGeom>
              <a:avLst/>
              <a:gdLst/>
              <a:ahLst/>
              <a:cxnLst/>
              <a:rect l="l" t="t" r="r" b="b"/>
              <a:pathLst>
                <a:path w="1661795" h="1798954">
                  <a:moveTo>
                    <a:pt x="0" y="1798853"/>
                  </a:moveTo>
                  <a:lnTo>
                    <a:pt x="1661401" y="1798853"/>
                  </a:lnTo>
                  <a:lnTo>
                    <a:pt x="1661401" y="0"/>
                  </a:lnTo>
                  <a:lnTo>
                    <a:pt x="0" y="0"/>
                  </a:lnTo>
                  <a:lnTo>
                    <a:pt x="0" y="1798853"/>
                  </a:lnTo>
                  <a:close/>
                </a:path>
              </a:pathLst>
            </a:custGeom>
            <a:ln w="12699">
              <a:solidFill>
                <a:srgbClr val="4B9A2A"/>
              </a:solidFill>
            </a:ln>
          </p:spPr>
          <p:txBody>
            <a:bodyPr wrap="square" lIns="0" tIns="0" rIns="0" bIns="0" rtlCol="0"/>
            <a:lstStyle/>
            <a:p>
              <a:endParaRPr/>
            </a:p>
          </p:txBody>
        </p:sp>
        <p:sp>
          <p:nvSpPr>
            <p:cNvPr id="34" name="object 34"/>
            <p:cNvSpPr/>
            <p:nvPr/>
          </p:nvSpPr>
          <p:spPr>
            <a:xfrm>
              <a:off x="1786319" y="4255697"/>
              <a:ext cx="2180590" cy="2180590"/>
            </a:xfrm>
            <a:custGeom>
              <a:avLst/>
              <a:gdLst/>
              <a:ahLst/>
              <a:cxnLst/>
              <a:rect l="l" t="t" r="r" b="b"/>
              <a:pathLst>
                <a:path w="2180590" h="2180590">
                  <a:moveTo>
                    <a:pt x="1090295" y="0"/>
                  </a:moveTo>
                  <a:lnTo>
                    <a:pt x="1041728" y="1062"/>
                  </a:lnTo>
                  <a:lnTo>
                    <a:pt x="993706" y="4219"/>
                  </a:lnTo>
                  <a:lnTo>
                    <a:pt x="946272" y="9427"/>
                  </a:lnTo>
                  <a:lnTo>
                    <a:pt x="899471" y="16642"/>
                  </a:lnTo>
                  <a:lnTo>
                    <a:pt x="853346" y="25819"/>
                  </a:lnTo>
                  <a:lnTo>
                    <a:pt x="807943" y="36913"/>
                  </a:lnTo>
                  <a:lnTo>
                    <a:pt x="763306" y="49881"/>
                  </a:lnTo>
                  <a:lnTo>
                    <a:pt x="719478" y="64678"/>
                  </a:lnTo>
                  <a:lnTo>
                    <a:pt x="676505" y="81260"/>
                  </a:lnTo>
                  <a:lnTo>
                    <a:pt x="634431" y="99583"/>
                  </a:lnTo>
                  <a:lnTo>
                    <a:pt x="593299" y="119602"/>
                  </a:lnTo>
                  <a:lnTo>
                    <a:pt x="553154" y="141273"/>
                  </a:lnTo>
                  <a:lnTo>
                    <a:pt x="514041" y="164551"/>
                  </a:lnTo>
                  <a:lnTo>
                    <a:pt x="476004" y="189393"/>
                  </a:lnTo>
                  <a:lnTo>
                    <a:pt x="439087" y="215753"/>
                  </a:lnTo>
                  <a:lnTo>
                    <a:pt x="403334" y="243589"/>
                  </a:lnTo>
                  <a:lnTo>
                    <a:pt x="368790" y="272854"/>
                  </a:lnTo>
                  <a:lnTo>
                    <a:pt x="335499" y="303506"/>
                  </a:lnTo>
                  <a:lnTo>
                    <a:pt x="303506" y="335499"/>
                  </a:lnTo>
                  <a:lnTo>
                    <a:pt x="272854" y="368790"/>
                  </a:lnTo>
                  <a:lnTo>
                    <a:pt x="243589" y="403334"/>
                  </a:lnTo>
                  <a:lnTo>
                    <a:pt x="215753" y="439087"/>
                  </a:lnTo>
                  <a:lnTo>
                    <a:pt x="189393" y="476004"/>
                  </a:lnTo>
                  <a:lnTo>
                    <a:pt x="164551" y="514041"/>
                  </a:lnTo>
                  <a:lnTo>
                    <a:pt x="141273" y="553154"/>
                  </a:lnTo>
                  <a:lnTo>
                    <a:pt x="119602" y="593299"/>
                  </a:lnTo>
                  <a:lnTo>
                    <a:pt x="99583" y="634431"/>
                  </a:lnTo>
                  <a:lnTo>
                    <a:pt x="81260" y="676505"/>
                  </a:lnTo>
                  <a:lnTo>
                    <a:pt x="64678" y="719478"/>
                  </a:lnTo>
                  <a:lnTo>
                    <a:pt x="49881" y="763306"/>
                  </a:lnTo>
                  <a:lnTo>
                    <a:pt x="36913" y="807943"/>
                  </a:lnTo>
                  <a:lnTo>
                    <a:pt x="25819" y="853346"/>
                  </a:lnTo>
                  <a:lnTo>
                    <a:pt x="16642" y="899471"/>
                  </a:lnTo>
                  <a:lnTo>
                    <a:pt x="9427" y="946272"/>
                  </a:lnTo>
                  <a:lnTo>
                    <a:pt x="4219" y="993706"/>
                  </a:lnTo>
                  <a:lnTo>
                    <a:pt x="1062" y="1041728"/>
                  </a:lnTo>
                  <a:lnTo>
                    <a:pt x="0" y="1090295"/>
                  </a:lnTo>
                  <a:lnTo>
                    <a:pt x="1062" y="1138861"/>
                  </a:lnTo>
                  <a:lnTo>
                    <a:pt x="4219" y="1186883"/>
                  </a:lnTo>
                  <a:lnTo>
                    <a:pt x="9427" y="1234317"/>
                  </a:lnTo>
                  <a:lnTo>
                    <a:pt x="16642" y="1281118"/>
                  </a:lnTo>
                  <a:lnTo>
                    <a:pt x="25819" y="1327243"/>
                  </a:lnTo>
                  <a:lnTo>
                    <a:pt x="36913" y="1372646"/>
                  </a:lnTo>
                  <a:lnTo>
                    <a:pt x="49881" y="1417283"/>
                  </a:lnTo>
                  <a:lnTo>
                    <a:pt x="64678" y="1461111"/>
                  </a:lnTo>
                  <a:lnTo>
                    <a:pt x="81260" y="1504084"/>
                  </a:lnTo>
                  <a:lnTo>
                    <a:pt x="99583" y="1546158"/>
                  </a:lnTo>
                  <a:lnTo>
                    <a:pt x="119602" y="1587290"/>
                  </a:lnTo>
                  <a:lnTo>
                    <a:pt x="141273" y="1627435"/>
                  </a:lnTo>
                  <a:lnTo>
                    <a:pt x="164551" y="1666548"/>
                  </a:lnTo>
                  <a:lnTo>
                    <a:pt x="189393" y="1704585"/>
                  </a:lnTo>
                  <a:lnTo>
                    <a:pt x="215753" y="1741502"/>
                  </a:lnTo>
                  <a:lnTo>
                    <a:pt x="243589" y="1777255"/>
                  </a:lnTo>
                  <a:lnTo>
                    <a:pt x="272854" y="1811799"/>
                  </a:lnTo>
                  <a:lnTo>
                    <a:pt x="303506" y="1845090"/>
                  </a:lnTo>
                  <a:lnTo>
                    <a:pt x="335499" y="1877083"/>
                  </a:lnTo>
                  <a:lnTo>
                    <a:pt x="368790" y="1907735"/>
                  </a:lnTo>
                  <a:lnTo>
                    <a:pt x="403334" y="1937000"/>
                  </a:lnTo>
                  <a:lnTo>
                    <a:pt x="439087" y="1964836"/>
                  </a:lnTo>
                  <a:lnTo>
                    <a:pt x="476004" y="1991196"/>
                  </a:lnTo>
                  <a:lnTo>
                    <a:pt x="514041" y="2016038"/>
                  </a:lnTo>
                  <a:lnTo>
                    <a:pt x="553154" y="2039316"/>
                  </a:lnTo>
                  <a:lnTo>
                    <a:pt x="593299" y="2060987"/>
                  </a:lnTo>
                  <a:lnTo>
                    <a:pt x="634431" y="2081006"/>
                  </a:lnTo>
                  <a:lnTo>
                    <a:pt x="676505" y="2099329"/>
                  </a:lnTo>
                  <a:lnTo>
                    <a:pt x="719478" y="2115911"/>
                  </a:lnTo>
                  <a:lnTo>
                    <a:pt x="763306" y="2130708"/>
                  </a:lnTo>
                  <a:lnTo>
                    <a:pt x="807943" y="2143676"/>
                  </a:lnTo>
                  <a:lnTo>
                    <a:pt x="853346" y="2154770"/>
                  </a:lnTo>
                  <a:lnTo>
                    <a:pt x="899471" y="2163947"/>
                  </a:lnTo>
                  <a:lnTo>
                    <a:pt x="946272" y="2171162"/>
                  </a:lnTo>
                  <a:lnTo>
                    <a:pt x="993706" y="2176370"/>
                  </a:lnTo>
                  <a:lnTo>
                    <a:pt x="1041728" y="2179527"/>
                  </a:lnTo>
                  <a:lnTo>
                    <a:pt x="1090295" y="2180590"/>
                  </a:lnTo>
                  <a:lnTo>
                    <a:pt x="1138861" y="2179527"/>
                  </a:lnTo>
                  <a:lnTo>
                    <a:pt x="1186883" y="2176370"/>
                  </a:lnTo>
                  <a:lnTo>
                    <a:pt x="1234317" y="2171162"/>
                  </a:lnTo>
                  <a:lnTo>
                    <a:pt x="1281118" y="2163947"/>
                  </a:lnTo>
                  <a:lnTo>
                    <a:pt x="1327243" y="2154770"/>
                  </a:lnTo>
                  <a:lnTo>
                    <a:pt x="1372646" y="2143676"/>
                  </a:lnTo>
                  <a:lnTo>
                    <a:pt x="1417283" y="2130708"/>
                  </a:lnTo>
                  <a:lnTo>
                    <a:pt x="1461111" y="2115911"/>
                  </a:lnTo>
                  <a:lnTo>
                    <a:pt x="1504084" y="2099329"/>
                  </a:lnTo>
                  <a:lnTo>
                    <a:pt x="1546158" y="2081006"/>
                  </a:lnTo>
                  <a:lnTo>
                    <a:pt x="1587290" y="2060987"/>
                  </a:lnTo>
                  <a:lnTo>
                    <a:pt x="1627435" y="2039316"/>
                  </a:lnTo>
                  <a:lnTo>
                    <a:pt x="1666548" y="2016038"/>
                  </a:lnTo>
                  <a:lnTo>
                    <a:pt x="1704585" y="1991196"/>
                  </a:lnTo>
                  <a:lnTo>
                    <a:pt x="1741502" y="1964836"/>
                  </a:lnTo>
                  <a:lnTo>
                    <a:pt x="1777255" y="1937000"/>
                  </a:lnTo>
                  <a:lnTo>
                    <a:pt x="1811799" y="1907735"/>
                  </a:lnTo>
                  <a:lnTo>
                    <a:pt x="1845090" y="1877083"/>
                  </a:lnTo>
                  <a:lnTo>
                    <a:pt x="1877083" y="1845090"/>
                  </a:lnTo>
                  <a:lnTo>
                    <a:pt x="1907735" y="1811799"/>
                  </a:lnTo>
                  <a:lnTo>
                    <a:pt x="1937000" y="1777255"/>
                  </a:lnTo>
                  <a:lnTo>
                    <a:pt x="1964836" y="1741502"/>
                  </a:lnTo>
                  <a:lnTo>
                    <a:pt x="1991196" y="1704585"/>
                  </a:lnTo>
                  <a:lnTo>
                    <a:pt x="2016038" y="1666548"/>
                  </a:lnTo>
                  <a:lnTo>
                    <a:pt x="2039316" y="1627435"/>
                  </a:lnTo>
                  <a:lnTo>
                    <a:pt x="2060987" y="1587290"/>
                  </a:lnTo>
                  <a:lnTo>
                    <a:pt x="2081006" y="1546158"/>
                  </a:lnTo>
                  <a:lnTo>
                    <a:pt x="2099329" y="1504084"/>
                  </a:lnTo>
                  <a:lnTo>
                    <a:pt x="2115911" y="1461111"/>
                  </a:lnTo>
                  <a:lnTo>
                    <a:pt x="2130708" y="1417283"/>
                  </a:lnTo>
                  <a:lnTo>
                    <a:pt x="2143676" y="1372646"/>
                  </a:lnTo>
                  <a:lnTo>
                    <a:pt x="2154770" y="1327243"/>
                  </a:lnTo>
                  <a:lnTo>
                    <a:pt x="2163947" y="1281118"/>
                  </a:lnTo>
                  <a:lnTo>
                    <a:pt x="2171162" y="1234317"/>
                  </a:lnTo>
                  <a:lnTo>
                    <a:pt x="2176370" y="1186883"/>
                  </a:lnTo>
                  <a:lnTo>
                    <a:pt x="2179527" y="1138861"/>
                  </a:lnTo>
                  <a:lnTo>
                    <a:pt x="2180590" y="1090295"/>
                  </a:lnTo>
                  <a:lnTo>
                    <a:pt x="2179527" y="1041728"/>
                  </a:lnTo>
                  <a:lnTo>
                    <a:pt x="2176370" y="993706"/>
                  </a:lnTo>
                  <a:lnTo>
                    <a:pt x="2171162" y="946272"/>
                  </a:lnTo>
                  <a:lnTo>
                    <a:pt x="2163947" y="899471"/>
                  </a:lnTo>
                  <a:lnTo>
                    <a:pt x="2154770" y="853346"/>
                  </a:lnTo>
                  <a:lnTo>
                    <a:pt x="2143676" y="807943"/>
                  </a:lnTo>
                  <a:lnTo>
                    <a:pt x="2130708" y="763306"/>
                  </a:lnTo>
                  <a:lnTo>
                    <a:pt x="2115911" y="719478"/>
                  </a:lnTo>
                  <a:lnTo>
                    <a:pt x="2099329" y="676505"/>
                  </a:lnTo>
                  <a:lnTo>
                    <a:pt x="2081006" y="634431"/>
                  </a:lnTo>
                  <a:lnTo>
                    <a:pt x="2060987" y="593299"/>
                  </a:lnTo>
                  <a:lnTo>
                    <a:pt x="2039316" y="553154"/>
                  </a:lnTo>
                  <a:lnTo>
                    <a:pt x="2016038" y="514041"/>
                  </a:lnTo>
                  <a:lnTo>
                    <a:pt x="1991196" y="476004"/>
                  </a:lnTo>
                  <a:lnTo>
                    <a:pt x="1964836" y="439087"/>
                  </a:lnTo>
                  <a:lnTo>
                    <a:pt x="1937000" y="403334"/>
                  </a:lnTo>
                  <a:lnTo>
                    <a:pt x="1907735" y="368790"/>
                  </a:lnTo>
                  <a:lnTo>
                    <a:pt x="1877083" y="335499"/>
                  </a:lnTo>
                  <a:lnTo>
                    <a:pt x="1845090" y="303506"/>
                  </a:lnTo>
                  <a:lnTo>
                    <a:pt x="1811799" y="272854"/>
                  </a:lnTo>
                  <a:lnTo>
                    <a:pt x="1777255" y="243589"/>
                  </a:lnTo>
                  <a:lnTo>
                    <a:pt x="1741502" y="215753"/>
                  </a:lnTo>
                  <a:lnTo>
                    <a:pt x="1704585" y="189393"/>
                  </a:lnTo>
                  <a:lnTo>
                    <a:pt x="1666548" y="164551"/>
                  </a:lnTo>
                  <a:lnTo>
                    <a:pt x="1627435" y="141273"/>
                  </a:lnTo>
                  <a:lnTo>
                    <a:pt x="1587290" y="119602"/>
                  </a:lnTo>
                  <a:lnTo>
                    <a:pt x="1546158" y="99583"/>
                  </a:lnTo>
                  <a:lnTo>
                    <a:pt x="1504084" y="81260"/>
                  </a:lnTo>
                  <a:lnTo>
                    <a:pt x="1461111" y="64678"/>
                  </a:lnTo>
                  <a:lnTo>
                    <a:pt x="1417283" y="49881"/>
                  </a:lnTo>
                  <a:lnTo>
                    <a:pt x="1372646" y="36913"/>
                  </a:lnTo>
                  <a:lnTo>
                    <a:pt x="1327243" y="25819"/>
                  </a:lnTo>
                  <a:lnTo>
                    <a:pt x="1281118" y="16642"/>
                  </a:lnTo>
                  <a:lnTo>
                    <a:pt x="1234317" y="9427"/>
                  </a:lnTo>
                  <a:lnTo>
                    <a:pt x="1186883" y="4219"/>
                  </a:lnTo>
                  <a:lnTo>
                    <a:pt x="1138861" y="1062"/>
                  </a:lnTo>
                  <a:lnTo>
                    <a:pt x="1090295" y="0"/>
                  </a:lnTo>
                  <a:close/>
                </a:path>
              </a:pathLst>
            </a:custGeom>
            <a:solidFill>
              <a:srgbClr val="C5E2FC">
                <a:alpha val="67999"/>
              </a:srgbClr>
            </a:solidFill>
          </p:spPr>
          <p:txBody>
            <a:bodyPr wrap="square" lIns="0" tIns="0" rIns="0" bIns="0" rtlCol="0"/>
            <a:lstStyle/>
            <a:p>
              <a:endParaRPr/>
            </a:p>
          </p:txBody>
        </p:sp>
        <p:sp>
          <p:nvSpPr>
            <p:cNvPr id="35" name="object 35"/>
            <p:cNvSpPr/>
            <p:nvPr/>
          </p:nvSpPr>
          <p:spPr>
            <a:xfrm>
              <a:off x="457200" y="3323819"/>
              <a:ext cx="6675755" cy="2253615"/>
            </a:xfrm>
            <a:custGeom>
              <a:avLst/>
              <a:gdLst/>
              <a:ahLst/>
              <a:cxnLst/>
              <a:rect l="l" t="t" r="r" b="b"/>
              <a:pathLst>
                <a:path w="6675755" h="2253615">
                  <a:moveTo>
                    <a:pt x="6503987" y="0"/>
                  </a:moveTo>
                  <a:lnTo>
                    <a:pt x="171450" y="0"/>
                  </a:lnTo>
                  <a:lnTo>
                    <a:pt x="72330" y="2678"/>
                  </a:lnTo>
                  <a:lnTo>
                    <a:pt x="21431" y="21431"/>
                  </a:lnTo>
                  <a:lnTo>
                    <a:pt x="2678" y="72330"/>
                  </a:lnTo>
                  <a:lnTo>
                    <a:pt x="0" y="171450"/>
                  </a:lnTo>
                  <a:lnTo>
                    <a:pt x="0" y="2081822"/>
                  </a:lnTo>
                  <a:lnTo>
                    <a:pt x="2678" y="2180941"/>
                  </a:lnTo>
                  <a:lnTo>
                    <a:pt x="21431" y="2231840"/>
                  </a:lnTo>
                  <a:lnTo>
                    <a:pt x="72330" y="2250593"/>
                  </a:lnTo>
                  <a:lnTo>
                    <a:pt x="171450" y="2253272"/>
                  </a:lnTo>
                  <a:lnTo>
                    <a:pt x="6503987" y="2253272"/>
                  </a:lnTo>
                  <a:lnTo>
                    <a:pt x="6603107" y="2250593"/>
                  </a:lnTo>
                  <a:lnTo>
                    <a:pt x="6654006" y="2231840"/>
                  </a:lnTo>
                  <a:lnTo>
                    <a:pt x="6672758" y="2180941"/>
                  </a:lnTo>
                  <a:lnTo>
                    <a:pt x="6675437" y="2081822"/>
                  </a:lnTo>
                  <a:lnTo>
                    <a:pt x="6675437" y="171450"/>
                  </a:lnTo>
                  <a:lnTo>
                    <a:pt x="6672758" y="72330"/>
                  </a:lnTo>
                  <a:lnTo>
                    <a:pt x="6654006" y="21431"/>
                  </a:lnTo>
                  <a:lnTo>
                    <a:pt x="6603107" y="2678"/>
                  </a:lnTo>
                  <a:lnTo>
                    <a:pt x="6503987" y="0"/>
                  </a:lnTo>
                  <a:close/>
                </a:path>
              </a:pathLst>
            </a:custGeom>
            <a:solidFill>
              <a:srgbClr val="ACDF86"/>
            </a:solidFill>
          </p:spPr>
          <p:txBody>
            <a:bodyPr wrap="square" lIns="0" tIns="0" rIns="0" bIns="0" rtlCol="0"/>
            <a:lstStyle/>
            <a:p>
              <a:endParaRPr/>
            </a:p>
          </p:txBody>
        </p:sp>
      </p:grpSp>
      <p:sp>
        <p:nvSpPr>
          <p:cNvPr id="36" name="object 36"/>
          <p:cNvSpPr txBox="1"/>
          <p:nvPr/>
        </p:nvSpPr>
        <p:spPr>
          <a:xfrm>
            <a:off x="542777" y="3381300"/>
            <a:ext cx="6391910" cy="2070439"/>
          </a:xfrm>
          <a:prstGeom prst="rect">
            <a:avLst/>
          </a:prstGeom>
        </p:spPr>
        <p:txBody>
          <a:bodyPr vert="horz" wrap="square" lIns="0" tIns="29845" rIns="0" bIns="0" rtlCol="0">
            <a:spAutoFit/>
          </a:bodyPr>
          <a:lstStyle/>
          <a:p>
            <a:pPr marL="12700">
              <a:lnSpc>
                <a:spcPct val="100000"/>
              </a:lnSpc>
              <a:spcBef>
                <a:spcPts val="235"/>
              </a:spcBef>
            </a:pPr>
            <a:r>
              <a:rPr lang="ja-JP" altLang="en-US" b="1" spc="-10" dirty="0" smtClean="0">
                <a:solidFill>
                  <a:srgbClr val="231F20"/>
                </a:solidFill>
                <a:latin typeface="Malgun Gothic"/>
                <a:cs typeface="Malgun Gothic"/>
              </a:rPr>
              <a:t>根拠</a:t>
            </a:r>
            <a:r>
              <a:rPr b="1" spc="-10" dirty="0" smtClean="0">
                <a:solidFill>
                  <a:srgbClr val="231F20"/>
                </a:solidFill>
                <a:latin typeface="Malgun Gothic"/>
                <a:cs typeface="Malgun Gothic"/>
              </a:rPr>
              <a:t>:</a:t>
            </a:r>
            <a:endParaRPr lang="en-US" b="1" spc="-10" dirty="0" smtClean="0">
              <a:solidFill>
                <a:srgbClr val="231F20"/>
              </a:solidFill>
              <a:latin typeface="Malgun Gothic"/>
              <a:cs typeface="Malgun Gothic"/>
            </a:endParaRPr>
          </a:p>
          <a:p>
            <a:pPr marL="12700">
              <a:lnSpc>
                <a:spcPct val="100000"/>
              </a:lnSpc>
              <a:spcBef>
                <a:spcPts val="235"/>
              </a:spcBef>
            </a:pPr>
            <a:endParaRPr sz="1500" dirty="0">
              <a:latin typeface="Malgun Gothic"/>
              <a:cs typeface="Malgun Gothic"/>
            </a:endParaRPr>
          </a:p>
          <a:p>
            <a:pPr marL="241300" marR="5080" indent="-228600" algn="just">
              <a:lnSpc>
                <a:spcPts val="1500"/>
              </a:lnSpc>
              <a:buChar char="•"/>
              <a:tabLst>
                <a:tab pos="241300" algn="l"/>
              </a:tabLst>
            </a:pPr>
            <a:r>
              <a:rPr lang="ja-JP" altLang="en-US" sz="1100" dirty="0" smtClean="0">
                <a:solidFill>
                  <a:srgbClr val="231F20"/>
                </a:solidFill>
                <a:latin typeface="Malgun Gothic"/>
                <a:cs typeface="Malgun Gothic"/>
              </a:rPr>
              <a:t>英語学習者にとって、スピーキングスキルは言語学習の最も重要な部分と考えられています。実際、多くの言語学習者は、どれだけ上手に話せるかで自分の実力をを測ります。最も効果的な外国語学習は交流を通じて行われるため、スピーチプレゼンテーションは、英語圏の言語と文化を本当に理解するために磨くことができるスキルです。</a:t>
            </a:r>
          </a:p>
          <a:p>
            <a:pPr marL="287020" indent="-274320" algn="just">
              <a:lnSpc>
                <a:spcPct val="100000"/>
              </a:lnSpc>
              <a:spcBef>
                <a:spcPts val="100"/>
              </a:spcBef>
              <a:buChar char="•"/>
              <a:tabLst>
                <a:tab pos="287020" algn="l"/>
              </a:tabLst>
            </a:pPr>
            <a:r>
              <a:rPr lang="en-US" altLang="ja-JP" sz="1100" dirty="0" smtClean="0">
                <a:solidFill>
                  <a:srgbClr val="231F20"/>
                </a:solidFill>
                <a:latin typeface="Malgun Gothic"/>
                <a:cs typeface="Malgun Gothic"/>
              </a:rPr>
              <a:t>ELSA</a:t>
            </a:r>
            <a:r>
              <a:rPr lang="ja-JP" altLang="en-US" sz="1100" dirty="0">
                <a:solidFill>
                  <a:srgbClr val="231F20"/>
                </a:solidFill>
                <a:latin typeface="Malgun Gothic"/>
                <a:cs typeface="Malgun Gothic"/>
              </a:rPr>
              <a:t>語学学校</a:t>
            </a:r>
            <a:r>
              <a:rPr lang="ja-JP" altLang="en-US" sz="1100" dirty="0" smtClean="0">
                <a:solidFill>
                  <a:srgbClr val="231F20"/>
                </a:solidFill>
                <a:latin typeface="Malgun Gothic"/>
                <a:cs typeface="Malgun Gothic"/>
              </a:rPr>
              <a:t>は、学習者に目に見える結果を示してもらいたい、そして、英語を上手に話せるようになるために、スピーキングを優先しています</a:t>
            </a:r>
          </a:p>
          <a:p>
            <a:pPr marL="241300" marR="5080" indent="-228600" algn="just">
              <a:lnSpc>
                <a:spcPct val="113599"/>
              </a:lnSpc>
              <a:buChar char="•"/>
              <a:tabLst>
                <a:tab pos="241300" algn="l"/>
              </a:tabLst>
            </a:pPr>
            <a:r>
              <a:rPr lang="ja-JP" altLang="en-US" sz="1100" dirty="0" smtClean="0">
                <a:solidFill>
                  <a:srgbClr val="231F20"/>
                </a:solidFill>
                <a:latin typeface="Malgun Gothic"/>
                <a:cs typeface="Malgun Gothic"/>
              </a:rPr>
              <a:t>スピーチプレゼンテーションは、学習者のスピーキング能力に重点を置いたコミュニケーションの</a:t>
            </a:r>
            <a:r>
              <a:rPr lang="en-US" altLang="ja-JP" sz="1100" dirty="0" smtClean="0">
                <a:solidFill>
                  <a:srgbClr val="231F20"/>
                </a:solidFill>
                <a:latin typeface="Malgun Gothic"/>
                <a:cs typeface="Malgun Gothic"/>
              </a:rPr>
              <a:t>4</a:t>
            </a:r>
            <a:r>
              <a:rPr lang="ja-JP" altLang="en-US" sz="1100" dirty="0" smtClean="0">
                <a:solidFill>
                  <a:srgbClr val="231F20"/>
                </a:solidFill>
                <a:latin typeface="Malgun Gothic"/>
                <a:cs typeface="Malgun Gothic"/>
              </a:rPr>
              <a:t>つのマクロスキルに関する学習者の向上を推定するために、毎月実施されます。</a:t>
            </a:r>
          </a:p>
        </p:txBody>
      </p:sp>
      <p:sp>
        <p:nvSpPr>
          <p:cNvPr id="37" name="object 37"/>
          <p:cNvSpPr txBox="1">
            <a:spLocks noGrp="1"/>
          </p:cNvSpPr>
          <p:nvPr>
            <p:ph type="title"/>
          </p:nvPr>
        </p:nvSpPr>
        <p:spPr>
          <a:xfrm>
            <a:off x="431921" y="2790238"/>
            <a:ext cx="5443203" cy="566822"/>
          </a:xfrm>
          <a:prstGeom prst="rect">
            <a:avLst/>
          </a:prstGeom>
        </p:spPr>
        <p:txBody>
          <a:bodyPr vert="horz" wrap="square" lIns="0" tIns="12700" rIns="0" bIns="0" rtlCol="0">
            <a:spAutoFit/>
          </a:bodyPr>
          <a:lstStyle/>
          <a:p>
            <a:pPr marL="12700">
              <a:lnSpc>
                <a:spcPct val="100000"/>
              </a:lnSpc>
              <a:spcBef>
                <a:spcPts val="100"/>
              </a:spcBef>
            </a:pPr>
            <a:r>
              <a:rPr lang="ja-JP" altLang="en-US" sz="3600" b="1" dirty="0">
                <a:solidFill>
                  <a:srgbClr val="1E5530"/>
                </a:solidFill>
              </a:rPr>
              <a:t>スピー</a:t>
            </a:r>
            <a:r>
              <a:rPr lang="ja-JP" altLang="en-US" sz="3600" b="1" dirty="0" smtClean="0">
                <a:solidFill>
                  <a:srgbClr val="1E5530"/>
                </a:solidFill>
              </a:rPr>
              <a:t>チプレゼンテーション</a:t>
            </a:r>
            <a:endParaRPr sz="3600" dirty="0">
              <a:latin typeface="Malgun Gothic"/>
              <a:cs typeface="Malgun Gothic"/>
            </a:endParaRPr>
          </a:p>
        </p:txBody>
      </p:sp>
      <p:sp>
        <p:nvSpPr>
          <p:cNvPr id="38" name="object 38"/>
          <p:cNvSpPr/>
          <p:nvPr/>
        </p:nvSpPr>
        <p:spPr>
          <a:xfrm>
            <a:off x="6881360" y="10289036"/>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
        <p:nvSpPr>
          <p:cNvPr id="39" name="object 39"/>
          <p:cNvSpPr txBox="1"/>
          <p:nvPr/>
        </p:nvSpPr>
        <p:spPr>
          <a:xfrm>
            <a:off x="4034049" y="10281765"/>
            <a:ext cx="3094355" cy="177800"/>
          </a:xfrm>
          <a:prstGeom prst="rect">
            <a:avLst/>
          </a:prstGeom>
        </p:spPr>
        <p:txBody>
          <a:bodyPr vert="horz" wrap="square" lIns="0" tIns="12700" rIns="0" bIns="0" rtlCol="0">
            <a:spAutoFit/>
          </a:bodyPr>
          <a:lstStyle/>
          <a:p>
            <a:pPr marL="12700">
              <a:lnSpc>
                <a:spcPct val="100000"/>
              </a:lnSpc>
              <a:spcBef>
                <a:spcPts val="100"/>
              </a:spcBef>
              <a:tabLst>
                <a:tab pos="2493645" algn="l"/>
                <a:tab pos="2912745" algn="l"/>
              </a:tabLst>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4"/>
              </a:rPr>
              <a:t>www.elsaschoolcebu.com</a:t>
            </a:r>
            <a:r>
              <a:rPr sz="800" dirty="0">
                <a:solidFill>
                  <a:srgbClr val="231F20"/>
                </a:solidFill>
                <a:latin typeface="Times New Roman"/>
                <a:cs typeface="Times New Roman"/>
              </a:rPr>
              <a:t>	</a:t>
            </a: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17.</a:t>
            </a:r>
            <a:endParaRPr sz="1000">
              <a:latin typeface="Malgun Gothic"/>
              <a:cs typeface="Malgun Gothic"/>
            </a:endParaRPr>
          </a:p>
        </p:txBody>
      </p:sp>
      <p:sp>
        <p:nvSpPr>
          <p:cNvPr id="40" name="object 40"/>
          <p:cNvSpPr/>
          <p:nvPr/>
        </p:nvSpPr>
        <p:spPr>
          <a:xfrm>
            <a:off x="5338516" y="10338159"/>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60005" cy="10692003"/>
          </a:xfrm>
          <a:prstGeom prst="rect">
            <a:avLst/>
          </a:prstGeom>
        </p:spPr>
      </p:pic>
      <p:sp>
        <p:nvSpPr>
          <p:cNvPr id="3" name="object 3"/>
          <p:cNvSpPr txBox="1"/>
          <p:nvPr/>
        </p:nvSpPr>
        <p:spPr>
          <a:xfrm>
            <a:off x="586015" y="241640"/>
            <a:ext cx="601435" cy="382156"/>
          </a:xfrm>
          <a:prstGeom prst="rect">
            <a:avLst/>
          </a:prstGeom>
        </p:spPr>
        <p:txBody>
          <a:bodyPr vert="horz" wrap="square" lIns="0" tIns="12700" rIns="0" bIns="0" rtlCol="0">
            <a:spAutoFit/>
          </a:bodyPr>
          <a:lstStyle/>
          <a:p>
            <a:pPr marL="12700">
              <a:lnSpc>
                <a:spcPct val="100000"/>
              </a:lnSpc>
              <a:spcBef>
                <a:spcPts val="100"/>
              </a:spcBef>
            </a:pPr>
            <a:r>
              <a:rPr sz="2400" b="1" spc="-25" dirty="0">
                <a:solidFill>
                  <a:srgbClr val="231F20"/>
                </a:solidFill>
                <a:latin typeface="Malgun Gothic"/>
                <a:cs typeface="Malgun Gothic"/>
              </a:rPr>
              <a:t>ESL</a:t>
            </a:r>
            <a:endParaRPr sz="2400" dirty="0">
              <a:latin typeface="Malgun Gothic"/>
              <a:cs typeface="Malgun Gothic"/>
            </a:endParaRPr>
          </a:p>
        </p:txBody>
      </p:sp>
      <p:grpSp>
        <p:nvGrpSpPr>
          <p:cNvPr id="4" name="object 4"/>
          <p:cNvGrpSpPr/>
          <p:nvPr/>
        </p:nvGrpSpPr>
        <p:grpSpPr>
          <a:xfrm>
            <a:off x="28118" y="1623201"/>
            <a:ext cx="7560309" cy="9186545"/>
            <a:chOff x="0" y="1505643"/>
            <a:chExt cx="7560309" cy="9186545"/>
          </a:xfrm>
        </p:grpSpPr>
        <p:sp>
          <p:nvSpPr>
            <p:cNvPr id="5" name="object 5"/>
            <p:cNvSpPr/>
            <p:nvPr/>
          </p:nvSpPr>
          <p:spPr>
            <a:xfrm>
              <a:off x="0" y="2709506"/>
              <a:ext cx="7560309" cy="7982584"/>
            </a:xfrm>
            <a:custGeom>
              <a:avLst/>
              <a:gdLst/>
              <a:ahLst/>
              <a:cxnLst/>
              <a:rect l="l" t="t" r="r" b="b"/>
              <a:pathLst>
                <a:path w="7560309" h="7982584">
                  <a:moveTo>
                    <a:pt x="0" y="0"/>
                  </a:moveTo>
                  <a:lnTo>
                    <a:pt x="0" y="7982496"/>
                  </a:lnTo>
                  <a:lnTo>
                    <a:pt x="7560005" y="7982496"/>
                  </a:lnTo>
                  <a:lnTo>
                    <a:pt x="7560005" y="0"/>
                  </a:lnTo>
                  <a:lnTo>
                    <a:pt x="0" y="0"/>
                  </a:lnTo>
                  <a:close/>
                </a:path>
              </a:pathLst>
            </a:custGeom>
            <a:solidFill>
              <a:srgbClr val="FFFFFF">
                <a:alpha val="72999"/>
              </a:srgbClr>
            </a:solidFill>
          </p:spPr>
          <p:txBody>
            <a:bodyPr wrap="square" lIns="0" tIns="0" rIns="0" bIns="0" rtlCol="0"/>
            <a:lstStyle/>
            <a:p>
              <a:endParaRPr/>
            </a:p>
          </p:txBody>
        </p:sp>
        <p:sp>
          <p:nvSpPr>
            <p:cNvPr id="6" name="object 6"/>
            <p:cNvSpPr/>
            <p:nvPr/>
          </p:nvSpPr>
          <p:spPr>
            <a:xfrm>
              <a:off x="464074" y="1505643"/>
              <a:ext cx="6645909" cy="1109980"/>
            </a:xfrm>
            <a:custGeom>
              <a:avLst/>
              <a:gdLst/>
              <a:ahLst/>
              <a:cxnLst/>
              <a:rect l="l" t="t" r="r" b="b"/>
              <a:pathLst>
                <a:path w="6645909" h="1109980">
                  <a:moveTo>
                    <a:pt x="6474155" y="0"/>
                  </a:moveTo>
                  <a:lnTo>
                    <a:pt x="171450" y="0"/>
                  </a:lnTo>
                  <a:lnTo>
                    <a:pt x="72330" y="2678"/>
                  </a:lnTo>
                  <a:lnTo>
                    <a:pt x="21431" y="21431"/>
                  </a:lnTo>
                  <a:lnTo>
                    <a:pt x="2678" y="72330"/>
                  </a:lnTo>
                  <a:lnTo>
                    <a:pt x="0" y="171450"/>
                  </a:lnTo>
                  <a:lnTo>
                    <a:pt x="0" y="938022"/>
                  </a:lnTo>
                  <a:lnTo>
                    <a:pt x="2678" y="1037141"/>
                  </a:lnTo>
                  <a:lnTo>
                    <a:pt x="21431" y="1088040"/>
                  </a:lnTo>
                  <a:lnTo>
                    <a:pt x="72330" y="1106793"/>
                  </a:lnTo>
                  <a:lnTo>
                    <a:pt x="171450" y="1109472"/>
                  </a:lnTo>
                  <a:lnTo>
                    <a:pt x="6474155" y="1109472"/>
                  </a:lnTo>
                  <a:lnTo>
                    <a:pt x="6573274" y="1106793"/>
                  </a:lnTo>
                  <a:lnTo>
                    <a:pt x="6624173" y="1088040"/>
                  </a:lnTo>
                  <a:lnTo>
                    <a:pt x="6642926" y="1037141"/>
                  </a:lnTo>
                  <a:lnTo>
                    <a:pt x="6645605" y="938022"/>
                  </a:lnTo>
                  <a:lnTo>
                    <a:pt x="6645605" y="171450"/>
                  </a:lnTo>
                  <a:lnTo>
                    <a:pt x="6642926" y="72330"/>
                  </a:lnTo>
                  <a:lnTo>
                    <a:pt x="6624173" y="21431"/>
                  </a:lnTo>
                  <a:lnTo>
                    <a:pt x="6573274" y="2678"/>
                  </a:lnTo>
                  <a:lnTo>
                    <a:pt x="6474155" y="0"/>
                  </a:lnTo>
                  <a:close/>
                </a:path>
              </a:pathLst>
            </a:custGeom>
            <a:solidFill>
              <a:srgbClr val="EFE2FF"/>
            </a:solidFill>
          </p:spPr>
          <p:txBody>
            <a:bodyPr wrap="square" lIns="0" tIns="0" rIns="0" bIns="0" rtlCol="0"/>
            <a:lstStyle/>
            <a:p>
              <a:endParaRPr/>
            </a:p>
          </p:txBody>
        </p:sp>
      </p:grpSp>
      <p:sp>
        <p:nvSpPr>
          <p:cNvPr id="7" name="object 7"/>
          <p:cNvSpPr txBox="1">
            <a:spLocks noGrp="1"/>
          </p:cNvSpPr>
          <p:nvPr>
            <p:ph type="title"/>
          </p:nvPr>
        </p:nvSpPr>
        <p:spPr>
          <a:xfrm>
            <a:off x="209345" y="513561"/>
            <a:ext cx="7132320" cy="889987"/>
          </a:xfrm>
          <a:prstGeom prst="rect">
            <a:avLst/>
          </a:prstGeom>
        </p:spPr>
        <p:txBody>
          <a:bodyPr vert="horz" wrap="square" lIns="0" tIns="12700" rIns="0" bIns="0" rtlCol="0">
            <a:spAutoFit/>
          </a:bodyPr>
          <a:lstStyle/>
          <a:p>
            <a:pPr marL="12700">
              <a:lnSpc>
                <a:spcPct val="100000"/>
              </a:lnSpc>
              <a:spcBef>
                <a:spcPts val="100"/>
              </a:spcBef>
            </a:pPr>
            <a:r>
              <a:rPr lang="ja-JP" altLang="en-US" sz="5700" b="1" spc="-380" dirty="0" smtClean="0">
                <a:solidFill>
                  <a:srgbClr val="424690"/>
                </a:solidFill>
                <a:latin typeface="Malgun Gothic"/>
                <a:cs typeface="Malgun Gothic"/>
              </a:rPr>
              <a:t>親（保護者）のプログラム</a:t>
            </a:r>
            <a:endParaRPr sz="5700" dirty="0">
              <a:latin typeface="Malgun Gothic"/>
              <a:cs typeface="Malgun Gothic"/>
            </a:endParaRPr>
          </a:p>
        </p:txBody>
      </p:sp>
      <p:sp>
        <p:nvSpPr>
          <p:cNvPr id="8" name="object 8"/>
          <p:cNvSpPr txBox="1"/>
          <p:nvPr/>
        </p:nvSpPr>
        <p:spPr>
          <a:xfrm>
            <a:off x="634723" y="1623201"/>
            <a:ext cx="6263640" cy="591829"/>
          </a:xfrm>
          <a:prstGeom prst="rect">
            <a:avLst/>
          </a:prstGeom>
        </p:spPr>
        <p:txBody>
          <a:bodyPr vert="horz" wrap="square" lIns="0" tIns="12700" rIns="0" bIns="0" rtlCol="0">
            <a:spAutoFit/>
          </a:bodyPr>
          <a:lstStyle/>
          <a:p>
            <a:pPr marL="12700" marR="5080" algn="just">
              <a:lnSpc>
                <a:spcPct val="113599"/>
              </a:lnSpc>
              <a:spcBef>
                <a:spcPts val="100"/>
              </a:spcBef>
            </a:pPr>
            <a:r>
              <a:rPr lang="ja-JP" altLang="en-US" sz="1100" dirty="0" smtClean="0">
                <a:solidFill>
                  <a:srgbClr val="231F20"/>
                </a:solidFill>
                <a:latin typeface="Malgun Gothic"/>
                <a:cs typeface="Malgun Gothic"/>
              </a:rPr>
              <a:t>親（保護者）自身も英語を学ぶことで、親</a:t>
            </a:r>
            <a:r>
              <a:rPr lang="en-US" altLang="ja-JP" sz="1100" dirty="0" smtClean="0">
                <a:solidFill>
                  <a:srgbClr val="231F20"/>
                </a:solidFill>
                <a:latin typeface="Malgun Gothic"/>
                <a:cs typeface="Malgun Gothic"/>
              </a:rPr>
              <a:t>(</a:t>
            </a:r>
            <a:r>
              <a:rPr lang="ja-JP" altLang="en-US" sz="1100" dirty="0" smtClean="0">
                <a:solidFill>
                  <a:srgbClr val="231F20"/>
                </a:solidFill>
                <a:latin typeface="Malgun Gothic"/>
                <a:cs typeface="Malgun Gothic"/>
              </a:rPr>
              <a:t>保護者</a:t>
            </a:r>
            <a:r>
              <a:rPr lang="en-US" altLang="ja-JP" sz="1100" dirty="0" smtClean="0">
                <a:solidFill>
                  <a:srgbClr val="231F20"/>
                </a:solidFill>
                <a:latin typeface="Malgun Gothic"/>
                <a:cs typeface="Malgun Gothic"/>
              </a:rPr>
              <a:t>)</a:t>
            </a:r>
            <a:r>
              <a:rPr lang="ja-JP" altLang="en-US" sz="1100" dirty="0" smtClean="0">
                <a:solidFill>
                  <a:srgbClr val="231F20"/>
                </a:solidFill>
                <a:latin typeface="Malgun Gothic"/>
                <a:cs typeface="Malgun Gothic"/>
              </a:rPr>
              <a:t>は自分の考えを英語で共有し、表現することができます。</a:t>
            </a:r>
            <a:r>
              <a:rPr lang="ja-JP" altLang="en-US" sz="1100" spc="-10" dirty="0" smtClean="0">
                <a:solidFill>
                  <a:srgbClr val="231F20"/>
                </a:solidFill>
                <a:latin typeface="Malgun Gothic"/>
                <a:cs typeface="Malgun Gothic"/>
              </a:rPr>
              <a:t>また、子供たちに提供されるレッスンの質を直接理解することもできます。</a:t>
            </a:r>
            <a:r>
              <a:rPr lang="ja-JP" altLang="en-US" sz="1100" dirty="0" smtClean="0">
                <a:solidFill>
                  <a:srgbClr val="231F20"/>
                </a:solidFill>
                <a:latin typeface="Malgun Gothic"/>
                <a:cs typeface="Malgun Gothic"/>
              </a:rPr>
              <a:t>子供も保護者も英語を学んでいるので、お互いに絆を深めるのに役立つ共通の基盤があります。</a:t>
            </a:r>
            <a:endParaRPr sz="1100" dirty="0">
              <a:latin typeface="Malgun Gothic"/>
              <a:cs typeface="Malgun Gothic"/>
            </a:endParaRPr>
          </a:p>
        </p:txBody>
      </p:sp>
      <p:grpSp>
        <p:nvGrpSpPr>
          <p:cNvPr id="9" name="object 9"/>
          <p:cNvGrpSpPr/>
          <p:nvPr/>
        </p:nvGrpSpPr>
        <p:grpSpPr>
          <a:xfrm>
            <a:off x="462944" y="3051408"/>
            <a:ext cx="6652259" cy="995680"/>
            <a:chOff x="462944" y="3051408"/>
            <a:chExt cx="6652259" cy="995680"/>
          </a:xfrm>
        </p:grpSpPr>
        <p:sp>
          <p:nvSpPr>
            <p:cNvPr id="10" name="object 10"/>
            <p:cNvSpPr/>
            <p:nvPr/>
          </p:nvSpPr>
          <p:spPr>
            <a:xfrm>
              <a:off x="469294" y="3057758"/>
              <a:ext cx="6639559" cy="982980"/>
            </a:xfrm>
            <a:custGeom>
              <a:avLst/>
              <a:gdLst/>
              <a:ahLst/>
              <a:cxnLst/>
              <a:rect l="l" t="t" r="r" b="b"/>
              <a:pathLst>
                <a:path w="6639559" h="982979">
                  <a:moveTo>
                    <a:pt x="0" y="0"/>
                  </a:moveTo>
                  <a:lnTo>
                    <a:pt x="0" y="811326"/>
                  </a:lnTo>
                  <a:lnTo>
                    <a:pt x="2678" y="910446"/>
                  </a:lnTo>
                  <a:lnTo>
                    <a:pt x="21431" y="961345"/>
                  </a:lnTo>
                  <a:lnTo>
                    <a:pt x="72330" y="980097"/>
                  </a:lnTo>
                  <a:lnTo>
                    <a:pt x="171450" y="982776"/>
                  </a:lnTo>
                  <a:lnTo>
                    <a:pt x="6467805" y="982776"/>
                  </a:lnTo>
                  <a:lnTo>
                    <a:pt x="6566924" y="980097"/>
                  </a:lnTo>
                  <a:lnTo>
                    <a:pt x="6617823" y="961345"/>
                  </a:lnTo>
                  <a:lnTo>
                    <a:pt x="6636576" y="910446"/>
                  </a:lnTo>
                  <a:lnTo>
                    <a:pt x="6639255" y="811326"/>
                  </a:lnTo>
                  <a:lnTo>
                    <a:pt x="6639255" y="171450"/>
                  </a:lnTo>
                  <a:lnTo>
                    <a:pt x="6636576" y="72330"/>
                  </a:lnTo>
                  <a:lnTo>
                    <a:pt x="6617823" y="21431"/>
                  </a:lnTo>
                  <a:lnTo>
                    <a:pt x="6566924" y="2678"/>
                  </a:lnTo>
                  <a:lnTo>
                    <a:pt x="6467805" y="0"/>
                  </a:lnTo>
                  <a:lnTo>
                    <a:pt x="0" y="0"/>
                  </a:lnTo>
                  <a:close/>
                </a:path>
              </a:pathLst>
            </a:custGeom>
            <a:ln w="12700">
              <a:solidFill>
                <a:srgbClr val="EFE2FF"/>
              </a:solidFill>
            </a:ln>
          </p:spPr>
          <p:txBody>
            <a:bodyPr wrap="square" lIns="0" tIns="0" rIns="0" bIns="0" rtlCol="0"/>
            <a:lstStyle/>
            <a:p>
              <a:endParaRPr/>
            </a:p>
          </p:txBody>
        </p:sp>
        <p:sp>
          <p:nvSpPr>
            <p:cNvPr id="11" name="object 11"/>
            <p:cNvSpPr/>
            <p:nvPr/>
          </p:nvSpPr>
          <p:spPr>
            <a:xfrm>
              <a:off x="482843" y="3622977"/>
              <a:ext cx="6625590" cy="0"/>
            </a:xfrm>
            <a:custGeom>
              <a:avLst/>
              <a:gdLst/>
              <a:ahLst/>
              <a:cxnLst/>
              <a:rect l="l" t="t" r="r" b="b"/>
              <a:pathLst>
                <a:path w="6625590">
                  <a:moveTo>
                    <a:pt x="0" y="0"/>
                  </a:moveTo>
                  <a:lnTo>
                    <a:pt x="6625069" y="0"/>
                  </a:lnTo>
                </a:path>
              </a:pathLst>
            </a:custGeom>
            <a:ln w="12700">
              <a:solidFill>
                <a:srgbClr val="EFE2FF"/>
              </a:solidFill>
            </a:ln>
          </p:spPr>
          <p:txBody>
            <a:bodyPr wrap="square" lIns="0" tIns="0" rIns="0" bIns="0" rtlCol="0"/>
            <a:lstStyle/>
            <a:p>
              <a:endParaRPr/>
            </a:p>
          </p:txBody>
        </p:sp>
      </p:grpSp>
      <p:sp>
        <p:nvSpPr>
          <p:cNvPr id="12" name="object 12"/>
          <p:cNvSpPr txBox="1"/>
          <p:nvPr/>
        </p:nvSpPr>
        <p:spPr>
          <a:xfrm>
            <a:off x="1362682" y="3336186"/>
            <a:ext cx="1018540" cy="212879"/>
          </a:xfrm>
          <a:prstGeom prst="rect">
            <a:avLst/>
          </a:prstGeom>
        </p:spPr>
        <p:txBody>
          <a:bodyPr vert="horz" wrap="square" lIns="0" tIns="12700" rIns="0" bIns="0" rtlCol="0">
            <a:spAutoFit/>
          </a:bodyPr>
          <a:lstStyle/>
          <a:p>
            <a:pPr marL="12700">
              <a:lnSpc>
                <a:spcPct val="100000"/>
              </a:lnSpc>
              <a:spcBef>
                <a:spcPts val="100"/>
              </a:spcBef>
            </a:pPr>
            <a:r>
              <a:rPr lang="ja-JP" altLang="en-US" sz="1300" b="1" spc="-10" dirty="0">
                <a:solidFill>
                  <a:srgbClr val="231F20"/>
                </a:solidFill>
                <a:latin typeface="Malgun Gothic"/>
                <a:cs typeface="Malgun Gothic"/>
              </a:rPr>
              <a:t>マンツーマン</a:t>
            </a:r>
            <a:endParaRPr sz="1300" dirty="0">
              <a:latin typeface="Malgun Gothic"/>
              <a:cs typeface="Malgun Gothic"/>
            </a:endParaRPr>
          </a:p>
        </p:txBody>
      </p:sp>
      <p:sp>
        <p:nvSpPr>
          <p:cNvPr id="13" name="object 13"/>
          <p:cNvSpPr txBox="1"/>
          <p:nvPr/>
        </p:nvSpPr>
        <p:spPr>
          <a:xfrm>
            <a:off x="476983" y="3759271"/>
            <a:ext cx="2797175" cy="212879"/>
          </a:xfrm>
          <a:prstGeom prst="rect">
            <a:avLst/>
          </a:prstGeom>
        </p:spPr>
        <p:txBody>
          <a:bodyPr vert="horz" wrap="square" lIns="0" tIns="12700" rIns="0" bIns="0" rtlCol="0">
            <a:spAutoFit/>
          </a:bodyPr>
          <a:lstStyle/>
          <a:p>
            <a:pPr marL="911225">
              <a:lnSpc>
                <a:spcPct val="100000"/>
              </a:lnSpc>
              <a:spcBef>
                <a:spcPts val="100"/>
              </a:spcBef>
            </a:pPr>
            <a:r>
              <a:rPr lang="ja-JP" altLang="en-US" sz="1300" b="1" dirty="0">
                <a:solidFill>
                  <a:srgbClr val="231F20"/>
                </a:solidFill>
                <a:latin typeface="Malgun Gothic"/>
                <a:cs typeface="Malgun Gothic"/>
              </a:rPr>
              <a:t>グルー</a:t>
            </a:r>
            <a:r>
              <a:rPr lang="ja-JP" altLang="en-US" sz="1300" b="1" dirty="0" smtClean="0">
                <a:solidFill>
                  <a:srgbClr val="231F20"/>
                </a:solidFill>
                <a:latin typeface="Malgun Gothic"/>
                <a:cs typeface="Malgun Gothic"/>
              </a:rPr>
              <a:t>プレッスン</a:t>
            </a:r>
            <a:endParaRPr sz="1300" dirty="0">
              <a:latin typeface="Malgun Gothic"/>
              <a:cs typeface="Malgun Gothic"/>
            </a:endParaRPr>
          </a:p>
        </p:txBody>
      </p:sp>
      <p:sp>
        <p:nvSpPr>
          <p:cNvPr id="14" name="object 14"/>
          <p:cNvSpPr txBox="1"/>
          <p:nvPr/>
        </p:nvSpPr>
        <p:spPr>
          <a:xfrm>
            <a:off x="3286744" y="3742847"/>
            <a:ext cx="3814445" cy="212879"/>
          </a:xfrm>
          <a:prstGeom prst="rect">
            <a:avLst/>
          </a:prstGeom>
        </p:spPr>
        <p:txBody>
          <a:bodyPr vert="horz" wrap="square" lIns="0" tIns="12700" rIns="0" bIns="0" rtlCol="0">
            <a:spAutoFit/>
          </a:bodyPr>
          <a:lstStyle/>
          <a:p>
            <a:pPr marL="19685" algn="ctr">
              <a:lnSpc>
                <a:spcPct val="100000"/>
              </a:lnSpc>
              <a:spcBef>
                <a:spcPts val="100"/>
              </a:spcBef>
            </a:pPr>
            <a:r>
              <a:rPr lang="ja-JP" altLang="en-US" sz="1300" b="1" dirty="0">
                <a:solidFill>
                  <a:srgbClr val="231F20"/>
                </a:solidFill>
                <a:latin typeface="Malgun Gothic"/>
                <a:cs typeface="Malgun Gothic"/>
              </a:rPr>
              <a:t>一</a:t>
            </a:r>
            <a:r>
              <a:rPr lang="ja-JP" altLang="en-US" sz="1300" b="1" dirty="0" smtClean="0">
                <a:solidFill>
                  <a:srgbClr val="231F20"/>
                </a:solidFill>
                <a:latin typeface="Malgun Gothic"/>
                <a:cs typeface="Malgun Gothic"/>
              </a:rPr>
              <a:t>日</a:t>
            </a:r>
            <a:r>
              <a:rPr lang="en-US" altLang="ja-JP" sz="1300" b="1" dirty="0" smtClean="0">
                <a:solidFill>
                  <a:srgbClr val="231F20"/>
                </a:solidFill>
                <a:latin typeface="Malgun Gothic"/>
                <a:cs typeface="Malgun Gothic"/>
              </a:rPr>
              <a:t>3</a:t>
            </a:r>
            <a:r>
              <a:rPr lang="ja-JP" altLang="en-US" sz="1300" b="1" dirty="0" smtClean="0">
                <a:solidFill>
                  <a:srgbClr val="231F20"/>
                </a:solidFill>
                <a:latin typeface="Malgun Gothic"/>
                <a:cs typeface="Malgun Gothic"/>
              </a:rPr>
              <a:t>コマ</a:t>
            </a:r>
            <a:endParaRPr sz="1300" dirty="0">
              <a:latin typeface="Malgun Gothic"/>
              <a:cs typeface="Malgun Gothic"/>
            </a:endParaRPr>
          </a:p>
        </p:txBody>
      </p:sp>
      <p:sp>
        <p:nvSpPr>
          <p:cNvPr id="15" name="object 15"/>
          <p:cNvSpPr/>
          <p:nvPr/>
        </p:nvSpPr>
        <p:spPr>
          <a:xfrm>
            <a:off x="469292" y="2916508"/>
            <a:ext cx="6645909" cy="339090"/>
          </a:xfrm>
          <a:custGeom>
            <a:avLst/>
            <a:gdLst/>
            <a:ahLst/>
            <a:cxnLst/>
            <a:rect l="l" t="t" r="r" b="b"/>
            <a:pathLst>
              <a:path w="6645909" h="339089">
                <a:moveTo>
                  <a:pt x="6493205" y="0"/>
                </a:moveTo>
                <a:lnTo>
                  <a:pt x="152400" y="0"/>
                </a:lnTo>
                <a:lnTo>
                  <a:pt x="64293" y="2381"/>
                </a:lnTo>
                <a:lnTo>
                  <a:pt x="19050" y="19050"/>
                </a:lnTo>
                <a:lnTo>
                  <a:pt x="2381" y="64293"/>
                </a:lnTo>
                <a:lnTo>
                  <a:pt x="0" y="152400"/>
                </a:lnTo>
                <a:lnTo>
                  <a:pt x="0" y="338518"/>
                </a:lnTo>
                <a:lnTo>
                  <a:pt x="6645605" y="338518"/>
                </a:lnTo>
                <a:lnTo>
                  <a:pt x="6645605" y="152400"/>
                </a:lnTo>
                <a:lnTo>
                  <a:pt x="6643223" y="64293"/>
                </a:lnTo>
                <a:lnTo>
                  <a:pt x="6626555" y="19050"/>
                </a:lnTo>
                <a:lnTo>
                  <a:pt x="6581311" y="2381"/>
                </a:lnTo>
                <a:lnTo>
                  <a:pt x="6493205" y="0"/>
                </a:lnTo>
                <a:close/>
              </a:path>
            </a:pathLst>
          </a:custGeom>
          <a:solidFill>
            <a:srgbClr val="9C73FF"/>
          </a:solidFill>
        </p:spPr>
        <p:txBody>
          <a:bodyPr wrap="square" lIns="0" tIns="0" rIns="0" bIns="0" rtlCol="0"/>
          <a:lstStyle/>
          <a:p>
            <a:endParaRPr/>
          </a:p>
        </p:txBody>
      </p:sp>
      <p:sp>
        <p:nvSpPr>
          <p:cNvPr id="16" name="object 16"/>
          <p:cNvSpPr txBox="1"/>
          <p:nvPr/>
        </p:nvSpPr>
        <p:spPr>
          <a:xfrm>
            <a:off x="1429098" y="2951318"/>
            <a:ext cx="1194280" cy="212879"/>
          </a:xfrm>
          <a:prstGeom prst="rect">
            <a:avLst/>
          </a:prstGeom>
        </p:spPr>
        <p:txBody>
          <a:bodyPr vert="horz" wrap="square" lIns="0" tIns="12700" rIns="0" bIns="0" rtlCol="0">
            <a:spAutoFit/>
          </a:bodyPr>
          <a:lstStyle/>
          <a:p>
            <a:pPr marL="12700">
              <a:lnSpc>
                <a:spcPct val="100000"/>
              </a:lnSpc>
              <a:spcBef>
                <a:spcPts val="100"/>
              </a:spcBef>
            </a:pPr>
            <a:r>
              <a:rPr lang="ja-JP" altLang="en-US" sz="1300" b="1" dirty="0">
                <a:solidFill>
                  <a:srgbClr val="FFFFFF"/>
                </a:solidFill>
                <a:latin typeface="Malgun Gothic"/>
                <a:cs typeface="Malgun Gothic"/>
              </a:rPr>
              <a:t>クラス</a:t>
            </a:r>
            <a:r>
              <a:rPr lang="ja-JP" altLang="en-US" sz="1300" b="1" dirty="0" smtClean="0">
                <a:solidFill>
                  <a:srgbClr val="FFFFFF"/>
                </a:solidFill>
                <a:latin typeface="Malgun Gothic"/>
                <a:cs typeface="Malgun Gothic"/>
              </a:rPr>
              <a:t>の種類</a:t>
            </a:r>
            <a:endParaRPr sz="1300" dirty="0">
              <a:latin typeface="Malgun Gothic"/>
              <a:cs typeface="Malgun Gothic"/>
            </a:endParaRPr>
          </a:p>
        </p:txBody>
      </p:sp>
      <p:sp>
        <p:nvSpPr>
          <p:cNvPr id="17" name="object 17"/>
          <p:cNvSpPr txBox="1"/>
          <p:nvPr/>
        </p:nvSpPr>
        <p:spPr>
          <a:xfrm>
            <a:off x="4108356" y="2939058"/>
            <a:ext cx="2190115" cy="604520"/>
          </a:xfrm>
          <a:prstGeom prst="rect">
            <a:avLst/>
          </a:prstGeom>
        </p:spPr>
        <p:txBody>
          <a:bodyPr vert="horz" wrap="square" lIns="0" tIns="12700" rIns="0" bIns="0" rtlCol="0">
            <a:spAutoFit/>
          </a:bodyPr>
          <a:lstStyle/>
          <a:p>
            <a:pPr algn="ctr">
              <a:lnSpc>
                <a:spcPct val="100000"/>
              </a:lnSpc>
              <a:spcBef>
                <a:spcPts val="100"/>
              </a:spcBef>
            </a:pPr>
            <a:r>
              <a:rPr sz="1300" b="1" dirty="0">
                <a:solidFill>
                  <a:srgbClr val="FFFFFF"/>
                </a:solidFill>
                <a:latin typeface="Malgun Gothic"/>
                <a:cs typeface="Malgun Gothic"/>
              </a:rPr>
              <a:t>Guardian</a:t>
            </a:r>
            <a:r>
              <a:rPr sz="1300" b="1" spc="-25" dirty="0">
                <a:solidFill>
                  <a:srgbClr val="FFFFFF"/>
                </a:solidFill>
                <a:latin typeface="Malgun Gothic"/>
                <a:cs typeface="Malgun Gothic"/>
              </a:rPr>
              <a:t> </a:t>
            </a:r>
            <a:r>
              <a:rPr sz="1300" b="1" dirty="0">
                <a:solidFill>
                  <a:srgbClr val="FFFFFF"/>
                </a:solidFill>
                <a:latin typeface="Malgun Gothic"/>
                <a:cs typeface="Malgun Gothic"/>
              </a:rPr>
              <a:t>ESL</a:t>
            </a:r>
            <a:r>
              <a:rPr sz="1300" b="1" spc="-20" dirty="0">
                <a:solidFill>
                  <a:srgbClr val="FFFFFF"/>
                </a:solidFill>
                <a:latin typeface="Malgun Gothic"/>
                <a:cs typeface="Malgun Gothic"/>
              </a:rPr>
              <a:t> </a:t>
            </a:r>
            <a:r>
              <a:rPr sz="1300" b="1" dirty="0">
                <a:solidFill>
                  <a:srgbClr val="FFFFFF"/>
                </a:solidFill>
                <a:latin typeface="Malgun Gothic"/>
                <a:cs typeface="Malgun Gothic"/>
              </a:rPr>
              <a:t>Program</a:t>
            </a:r>
            <a:r>
              <a:rPr sz="1300" b="1" spc="-20" dirty="0">
                <a:solidFill>
                  <a:srgbClr val="FFFFFF"/>
                </a:solidFill>
                <a:latin typeface="Malgun Gothic"/>
                <a:cs typeface="Malgun Gothic"/>
              </a:rPr>
              <a:t> (G2</a:t>
            </a:r>
            <a:r>
              <a:rPr sz="1300" b="1" spc="-20" dirty="0" smtClean="0">
                <a:solidFill>
                  <a:srgbClr val="FFFFFF"/>
                </a:solidFill>
                <a:latin typeface="Malgun Gothic"/>
                <a:cs typeface="Malgun Gothic"/>
              </a:rPr>
              <a:t>)</a:t>
            </a:r>
          </a:p>
          <a:p>
            <a:pPr marL="38100" algn="ctr">
              <a:lnSpc>
                <a:spcPct val="100000"/>
              </a:lnSpc>
              <a:spcBef>
                <a:spcPts val="1435"/>
              </a:spcBef>
            </a:pPr>
            <a:r>
              <a:rPr lang="ja-JP" altLang="en-US" sz="1300" b="1" dirty="0">
                <a:solidFill>
                  <a:srgbClr val="231F20"/>
                </a:solidFill>
                <a:latin typeface="Malgun Gothic"/>
                <a:cs typeface="Malgun Gothic"/>
              </a:rPr>
              <a:t>一</a:t>
            </a:r>
            <a:r>
              <a:rPr lang="ja-JP" altLang="en-US" sz="1300" b="1" dirty="0" smtClean="0">
                <a:solidFill>
                  <a:srgbClr val="231F20"/>
                </a:solidFill>
                <a:latin typeface="Malgun Gothic"/>
                <a:cs typeface="Malgun Gothic"/>
              </a:rPr>
              <a:t>日</a:t>
            </a:r>
            <a:r>
              <a:rPr lang="en-US" altLang="ja-JP" sz="1300" b="1" dirty="0" smtClean="0">
                <a:solidFill>
                  <a:srgbClr val="231F20"/>
                </a:solidFill>
                <a:latin typeface="Malgun Gothic"/>
                <a:cs typeface="Malgun Gothic"/>
              </a:rPr>
              <a:t>2</a:t>
            </a:r>
            <a:r>
              <a:rPr lang="ja-JP" altLang="en-US" sz="1300" b="1" dirty="0" smtClean="0">
                <a:solidFill>
                  <a:srgbClr val="231F20"/>
                </a:solidFill>
                <a:latin typeface="Malgun Gothic"/>
                <a:cs typeface="Malgun Gothic"/>
              </a:rPr>
              <a:t>コマ</a:t>
            </a:r>
            <a:endParaRPr sz="1300" dirty="0">
              <a:latin typeface="Malgun Gothic"/>
              <a:cs typeface="Malgun Gothic"/>
            </a:endParaRPr>
          </a:p>
        </p:txBody>
      </p:sp>
      <p:sp>
        <p:nvSpPr>
          <p:cNvPr id="18" name="object 18"/>
          <p:cNvSpPr/>
          <p:nvPr/>
        </p:nvSpPr>
        <p:spPr>
          <a:xfrm>
            <a:off x="3280394" y="2916189"/>
            <a:ext cx="0" cy="1130935"/>
          </a:xfrm>
          <a:custGeom>
            <a:avLst/>
            <a:gdLst/>
            <a:ahLst/>
            <a:cxnLst/>
            <a:rect l="l" t="t" r="r" b="b"/>
            <a:pathLst>
              <a:path h="1130935">
                <a:moveTo>
                  <a:pt x="0" y="0"/>
                </a:moveTo>
                <a:lnTo>
                  <a:pt x="0" y="1130693"/>
                </a:lnTo>
              </a:path>
            </a:pathLst>
          </a:custGeom>
          <a:ln w="12700">
            <a:solidFill>
              <a:srgbClr val="EFE2FF"/>
            </a:solidFill>
          </a:ln>
        </p:spPr>
        <p:txBody>
          <a:bodyPr wrap="square" lIns="0" tIns="0" rIns="0" bIns="0" rtlCol="0"/>
          <a:lstStyle/>
          <a:p>
            <a:endParaRPr/>
          </a:p>
        </p:txBody>
      </p:sp>
      <p:sp>
        <p:nvSpPr>
          <p:cNvPr id="19" name="object 19"/>
          <p:cNvSpPr txBox="1"/>
          <p:nvPr/>
        </p:nvSpPr>
        <p:spPr>
          <a:xfrm>
            <a:off x="472937" y="6736542"/>
            <a:ext cx="1962785"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31F20"/>
                </a:solidFill>
                <a:latin typeface="Malgun Gothic"/>
                <a:cs typeface="Malgun Gothic"/>
              </a:rPr>
              <a:t>*</a:t>
            </a:r>
            <a:r>
              <a:rPr sz="900" spc="-10" dirty="0">
                <a:solidFill>
                  <a:srgbClr val="231F20"/>
                </a:solidFill>
                <a:latin typeface="Malgun Gothic"/>
                <a:cs typeface="Malgun Gothic"/>
              </a:rPr>
              <a:t> </a:t>
            </a:r>
            <a:r>
              <a:rPr lang="ja-JP" altLang="en-US" sz="900" dirty="0">
                <a:solidFill>
                  <a:srgbClr val="231F20"/>
                </a:solidFill>
                <a:latin typeface="Malgun Gothic"/>
                <a:cs typeface="Malgun Gothic"/>
              </a:rPr>
              <a:t>１８ホール追加</a:t>
            </a:r>
            <a:r>
              <a:rPr lang="ja-JP" altLang="en-US" sz="900" dirty="0" smtClean="0">
                <a:solidFill>
                  <a:srgbClr val="231F20"/>
                </a:solidFill>
                <a:latin typeface="Malgun Gothic"/>
                <a:cs typeface="Malgun Gothic"/>
              </a:rPr>
              <a:t>で１００</a:t>
            </a:r>
            <a:r>
              <a:rPr lang="ja-JP" altLang="en-US" sz="900" dirty="0">
                <a:solidFill>
                  <a:srgbClr val="231F20"/>
                </a:solidFill>
                <a:latin typeface="Malgun Gothic"/>
                <a:cs typeface="Malgun Gothic"/>
              </a:rPr>
              <a:t>ド</a:t>
            </a:r>
            <a:r>
              <a:rPr lang="ja-JP" altLang="en-US" sz="900" dirty="0" smtClean="0">
                <a:solidFill>
                  <a:srgbClr val="231F20"/>
                </a:solidFill>
                <a:latin typeface="Malgun Gothic"/>
                <a:cs typeface="Malgun Gothic"/>
              </a:rPr>
              <a:t>ル追加</a:t>
            </a:r>
            <a:endParaRPr sz="900" dirty="0">
              <a:latin typeface="Malgun Gothic"/>
              <a:cs typeface="Malgun Gothic"/>
            </a:endParaRPr>
          </a:p>
        </p:txBody>
      </p:sp>
      <p:grpSp>
        <p:nvGrpSpPr>
          <p:cNvPr id="20" name="object 20"/>
          <p:cNvGrpSpPr/>
          <p:nvPr/>
        </p:nvGrpSpPr>
        <p:grpSpPr>
          <a:xfrm>
            <a:off x="478817" y="5741911"/>
            <a:ext cx="6654800" cy="1017269"/>
            <a:chOff x="478817" y="5741911"/>
            <a:chExt cx="6654800" cy="1017269"/>
          </a:xfrm>
        </p:grpSpPr>
        <p:sp>
          <p:nvSpPr>
            <p:cNvPr id="21" name="object 21"/>
            <p:cNvSpPr/>
            <p:nvPr/>
          </p:nvSpPr>
          <p:spPr>
            <a:xfrm>
              <a:off x="491986" y="5748261"/>
              <a:ext cx="6632575" cy="1004569"/>
            </a:xfrm>
            <a:custGeom>
              <a:avLst/>
              <a:gdLst/>
              <a:ahLst/>
              <a:cxnLst/>
              <a:rect l="l" t="t" r="r" b="b"/>
              <a:pathLst>
                <a:path w="6632575" h="1004570">
                  <a:moveTo>
                    <a:pt x="0" y="0"/>
                  </a:moveTo>
                  <a:lnTo>
                    <a:pt x="0" y="832586"/>
                  </a:lnTo>
                  <a:lnTo>
                    <a:pt x="2678" y="931706"/>
                  </a:lnTo>
                  <a:lnTo>
                    <a:pt x="21431" y="982605"/>
                  </a:lnTo>
                  <a:lnTo>
                    <a:pt x="72330" y="1001357"/>
                  </a:lnTo>
                  <a:lnTo>
                    <a:pt x="171450" y="1004036"/>
                  </a:lnTo>
                  <a:lnTo>
                    <a:pt x="6460820" y="1004036"/>
                  </a:lnTo>
                  <a:lnTo>
                    <a:pt x="6559939" y="1001357"/>
                  </a:lnTo>
                  <a:lnTo>
                    <a:pt x="6610838" y="982605"/>
                  </a:lnTo>
                  <a:lnTo>
                    <a:pt x="6629591" y="931706"/>
                  </a:lnTo>
                  <a:lnTo>
                    <a:pt x="6632270" y="832586"/>
                  </a:lnTo>
                  <a:lnTo>
                    <a:pt x="6632270" y="0"/>
                  </a:lnTo>
                  <a:lnTo>
                    <a:pt x="0" y="0"/>
                  </a:lnTo>
                  <a:close/>
                </a:path>
              </a:pathLst>
            </a:custGeom>
            <a:ln w="12700">
              <a:solidFill>
                <a:srgbClr val="EFE2FF"/>
              </a:solidFill>
            </a:ln>
          </p:spPr>
          <p:txBody>
            <a:bodyPr wrap="square" lIns="0" tIns="0" rIns="0" bIns="0" rtlCol="0"/>
            <a:lstStyle/>
            <a:p>
              <a:endParaRPr/>
            </a:p>
          </p:txBody>
        </p:sp>
        <p:sp>
          <p:nvSpPr>
            <p:cNvPr id="22" name="object 22"/>
            <p:cNvSpPr/>
            <p:nvPr/>
          </p:nvSpPr>
          <p:spPr>
            <a:xfrm>
              <a:off x="485167" y="6353812"/>
              <a:ext cx="6642100" cy="0"/>
            </a:xfrm>
            <a:custGeom>
              <a:avLst/>
              <a:gdLst/>
              <a:ahLst/>
              <a:cxnLst/>
              <a:rect l="l" t="t" r="r" b="b"/>
              <a:pathLst>
                <a:path w="6642100">
                  <a:moveTo>
                    <a:pt x="0" y="0"/>
                  </a:moveTo>
                  <a:lnTo>
                    <a:pt x="6641515" y="0"/>
                  </a:lnTo>
                </a:path>
              </a:pathLst>
            </a:custGeom>
            <a:ln w="12700">
              <a:solidFill>
                <a:srgbClr val="EFE2FF"/>
              </a:solidFill>
            </a:ln>
          </p:spPr>
          <p:txBody>
            <a:bodyPr wrap="square" lIns="0" tIns="0" rIns="0" bIns="0" rtlCol="0"/>
            <a:lstStyle/>
            <a:p>
              <a:endParaRPr/>
            </a:p>
          </p:txBody>
        </p:sp>
      </p:grpSp>
      <p:sp>
        <p:nvSpPr>
          <p:cNvPr id="23" name="object 23"/>
          <p:cNvSpPr txBox="1"/>
          <p:nvPr/>
        </p:nvSpPr>
        <p:spPr>
          <a:xfrm>
            <a:off x="499676" y="6445109"/>
            <a:ext cx="2785745" cy="212879"/>
          </a:xfrm>
          <a:prstGeom prst="rect">
            <a:avLst/>
          </a:prstGeom>
        </p:spPr>
        <p:txBody>
          <a:bodyPr vert="horz" wrap="square" lIns="0" tIns="12700" rIns="0" bIns="0" rtlCol="0">
            <a:spAutoFit/>
          </a:bodyPr>
          <a:lstStyle/>
          <a:p>
            <a:pPr marL="899794">
              <a:lnSpc>
                <a:spcPct val="100000"/>
              </a:lnSpc>
              <a:spcBef>
                <a:spcPts val="100"/>
              </a:spcBef>
            </a:pPr>
            <a:r>
              <a:rPr lang="ja-JP" altLang="en-US" sz="1300" b="1" dirty="0" smtClean="0">
                <a:latin typeface="Malgun Gothic"/>
                <a:cs typeface="Malgun Gothic"/>
              </a:rPr>
              <a:t>グループレッスン</a:t>
            </a:r>
            <a:endParaRPr sz="1300" b="1" dirty="0">
              <a:latin typeface="Malgun Gothic"/>
              <a:cs typeface="Malgun Gothic"/>
            </a:endParaRPr>
          </a:p>
        </p:txBody>
      </p:sp>
      <p:sp>
        <p:nvSpPr>
          <p:cNvPr id="24" name="object 24"/>
          <p:cNvSpPr txBox="1"/>
          <p:nvPr/>
        </p:nvSpPr>
        <p:spPr>
          <a:xfrm>
            <a:off x="3298068" y="6437686"/>
            <a:ext cx="3818890" cy="212879"/>
          </a:xfrm>
          <a:prstGeom prst="rect">
            <a:avLst/>
          </a:prstGeom>
        </p:spPr>
        <p:txBody>
          <a:bodyPr vert="horz" wrap="square" lIns="0" tIns="12700" rIns="0" bIns="0" rtlCol="0">
            <a:spAutoFit/>
          </a:bodyPr>
          <a:lstStyle/>
          <a:p>
            <a:pPr marL="15875" algn="ctr">
              <a:lnSpc>
                <a:spcPct val="100000"/>
              </a:lnSpc>
              <a:spcBef>
                <a:spcPts val="100"/>
              </a:spcBef>
            </a:pPr>
            <a:r>
              <a:rPr lang="ja-JP" altLang="en-US" sz="1300" b="1" dirty="0" smtClean="0">
                <a:solidFill>
                  <a:srgbClr val="231F20"/>
                </a:solidFill>
                <a:latin typeface="Malgun Gothic"/>
                <a:cs typeface="Malgun Gothic"/>
              </a:rPr>
              <a:t>一日</a:t>
            </a:r>
            <a:r>
              <a:rPr lang="en-US" altLang="ja-JP" sz="1300" b="1" dirty="0" smtClean="0">
                <a:solidFill>
                  <a:srgbClr val="231F20"/>
                </a:solidFill>
                <a:latin typeface="Malgun Gothic"/>
                <a:cs typeface="Malgun Gothic"/>
              </a:rPr>
              <a:t>3</a:t>
            </a:r>
            <a:r>
              <a:rPr lang="ja-JP" altLang="en-US" sz="1300" b="1" dirty="0" smtClean="0">
                <a:solidFill>
                  <a:srgbClr val="231F20"/>
                </a:solidFill>
                <a:latin typeface="Malgun Gothic"/>
                <a:cs typeface="Malgun Gothic"/>
              </a:rPr>
              <a:t>コマ</a:t>
            </a:r>
            <a:endParaRPr lang="ja-JP" altLang="en-US" sz="1300" b="1" dirty="0">
              <a:solidFill>
                <a:srgbClr val="231F20"/>
              </a:solidFill>
              <a:latin typeface="Malgun Gothic"/>
              <a:cs typeface="Malgun Gothic"/>
            </a:endParaRPr>
          </a:p>
        </p:txBody>
      </p:sp>
      <p:grpSp>
        <p:nvGrpSpPr>
          <p:cNvPr id="25" name="object 25"/>
          <p:cNvGrpSpPr/>
          <p:nvPr/>
        </p:nvGrpSpPr>
        <p:grpSpPr>
          <a:xfrm>
            <a:off x="480617" y="5625646"/>
            <a:ext cx="6645909" cy="1143635"/>
            <a:chOff x="480617" y="5625646"/>
            <a:chExt cx="6645909" cy="1143635"/>
          </a:xfrm>
        </p:grpSpPr>
        <p:sp>
          <p:nvSpPr>
            <p:cNvPr id="26" name="object 26"/>
            <p:cNvSpPr/>
            <p:nvPr/>
          </p:nvSpPr>
          <p:spPr>
            <a:xfrm>
              <a:off x="480617" y="5638345"/>
              <a:ext cx="6645909" cy="332740"/>
            </a:xfrm>
            <a:custGeom>
              <a:avLst/>
              <a:gdLst/>
              <a:ahLst/>
              <a:cxnLst/>
              <a:rect l="l" t="t" r="r" b="b"/>
              <a:pathLst>
                <a:path w="6645909" h="332739">
                  <a:moveTo>
                    <a:pt x="6493205" y="0"/>
                  </a:moveTo>
                  <a:lnTo>
                    <a:pt x="152400" y="0"/>
                  </a:lnTo>
                  <a:lnTo>
                    <a:pt x="64293" y="2381"/>
                  </a:lnTo>
                  <a:lnTo>
                    <a:pt x="19050" y="19050"/>
                  </a:lnTo>
                  <a:lnTo>
                    <a:pt x="2381" y="64293"/>
                  </a:lnTo>
                  <a:lnTo>
                    <a:pt x="0" y="152400"/>
                  </a:lnTo>
                  <a:lnTo>
                    <a:pt x="0" y="332676"/>
                  </a:lnTo>
                  <a:lnTo>
                    <a:pt x="6645605" y="332676"/>
                  </a:lnTo>
                  <a:lnTo>
                    <a:pt x="6645605" y="152400"/>
                  </a:lnTo>
                  <a:lnTo>
                    <a:pt x="6643223" y="64293"/>
                  </a:lnTo>
                  <a:lnTo>
                    <a:pt x="6626555" y="19050"/>
                  </a:lnTo>
                  <a:lnTo>
                    <a:pt x="6581311" y="2381"/>
                  </a:lnTo>
                  <a:lnTo>
                    <a:pt x="6493205" y="0"/>
                  </a:lnTo>
                  <a:close/>
                </a:path>
              </a:pathLst>
            </a:custGeom>
            <a:solidFill>
              <a:srgbClr val="B4B5D2"/>
            </a:solidFill>
          </p:spPr>
          <p:txBody>
            <a:bodyPr wrap="square" lIns="0" tIns="0" rIns="0" bIns="0" rtlCol="0"/>
            <a:lstStyle/>
            <a:p>
              <a:endParaRPr/>
            </a:p>
          </p:txBody>
        </p:sp>
        <p:sp>
          <p:nvSpPr>
            <p:cNvPr id="27" name="object 27"/>
            <p:cNvSpPr/>
            <p:nvPr/>
          </p:nvSpPr>
          <p:spPr>
            <a:xfrm>
              <a:off x="3291718" y="5631996"/>
              <a:ext cx="0" cy="1130935"/>
            </a:xfrm>
            <a:custGeom>
              <a:avLst/>
              <a:gdLst/>
              <a:ahLst/>
              <a:cxnLst/>
              <a:rect l="l" t="t" r="r" b="b"/>
              <a:pathLst>
                <a:path h="1130934">
                  <a:moveTo>
                    <a:pt x="0" y="0"/>
                  </a:moveTo>
                  <a:lnTo>
                    <a:pt x="0" y="1130693"/>
                  </a:lnTo>
                </a:path>
              </a:pathLst>
            </a:custGeom>
            <a:ln w="12700">
              <a:solidFill>
                <a:srgbClr val="EFE2FF"/>
              </a:solidFill>
            </a:ln>
          </p:spPr>
          <p:txBody>
            <a:bodyPr wrap="square" lIns="0" tIns="0" rIns="0" bIns="0" rtlCol="0"/>
            <a:lstStyle/>
            <a:p>
              <a:endParaRPr/>
            </a:p>
          </p:txBody>
        </p:sp>
      </p:grpSp>
      <p:sp>
        <p:nvSpPr>
          <p:cNvPr id="28" name="object 28"/>
          <p:cNvSpPr txBox="1"/>
          <p:nvPr/>
        </p:nvSpPr>
        <p:spPr>
          <a:xfrm>
            <a:off x="1312980" y="5660895"/>
            <a:ext cx="1398470" cy="603250"/>
          </a:xfrm>
          <a:prstGeom prst="rect">
            <a:avLst/>
          </a:prstGeom>
        </p:spPr>
        <p:txBody>
          <a:bodyPr vert="horz" wrap="square" lIns="0" tIns="12700" rIns="0" bIns="0" rtlCol="0">
            <a:spAutoFit/>
          </a:bodyPr>
          <a:lstStyle/>
          <a:p>
            <a:pPr algn="ctr">
              <a:lnSpc>
                <a:spcPct val="100000"/>
              </a:lnSpc>
              <a:spcBef>
                <a:spcPts val="100"/>
              </a:spcBef>
            </a:pPr>
            <a:r>
              <a:rPr lang="ja-JP" altLang="en-US" sz="1300" b="1" dirty="0">
                <a:solidFill>
                  <a:srgbClr val="FFFFFF"/>
                </a:solidFill>
                <a:latin typeface="Malgun Gothic"/>
                <a:cs typeface="Malgun Gothic"/>
              </a:rPr>
              <a:t>クラ</a:t>
            </a:r>
            <a:r>
              <a:rPr lang="ja-JP" altLang="en-US" sz="1300" b="1" dirty="0" smtClean="0">
                <a:solidFill>
                  <a:srgbClr val="FFFFFF"/>
                </a:solidFill>
                <a:latin typeface="Malgun Gothic"/>
                <a:cs typeface="Malgun Gothic"/>
              </a:rPr>
              <a:t>ス</a:t>
            </a:r>
            <a:r>
              <a:rPr lang="ja-JP" altLang="en-US" sz="1300" b="1" dirty="0">
                <a:solidFill>
                  <a:srgbClr val="FFFFFF"/>
                </a:solidFill>
                <a:latin typeface="Malgun Gothic"/>
                <a:cs typeface="Malgun Gothic"/>
              </a:rPr>
              <a:t>種類</a:t>
            </a:r>
            <a:endParaRPr sz="1300" dirty="0">
              <a:latin typeface="Malgun Gothic"/>
              <a:cs typeface="Malgun Gothic"/>
            </a:endParaRPr>
          </a:p>
          <a:p>
            <a:pPr algn="ctr">
              <a:lnSpc>
                <a:spcPct val="100000"/>
              </a:lnSpc>
              <a:spcBef>
                <a:spcPts val="1425"/>
              </a:spcBef>
            </a:pPr>
            <a:r>
              <a:rPr lang="ja-JP" altLang="en-US" sz="1300" b="1" dirty="0">
                <a:solidFill>
                  <a:srgbClr val="231F20"/>
                </a:solidFill>
                <a:latin typeface="Malgun Gothic"/>
                <a:cs typeface="Malgun Gothic"/>
              </a:rPr>
              <a:t>ゴルフ</a:t>
            </a:r>
            <a:endParaRPr sz="1300" dirty="0">
              <a:latin typeface="Malgun Gothic"/>
              <a:cs typeface="Malgun Gothic"/>
            </a:endParaRPr>
          </a:p>
        </p:txBody>
      </p:sp>
      <p:sp>
        <p:nvSpPr>
          <p:cNvPr id="29" name="object 29"/>
          <p:cNvSpPr txBox="1"/>
          <p:nvPr/>
        </p:nvSpPr>
        <p:spPr>
          <a:xfrm>
            <a:off x="4083155" y="5680470"/>
            <a:ext cx="2275840" cy="567055"/>
          </a:xfrm>
          <a:prstGeom prst="rect">
            <a:avLst/>
          </a:prstGeom>
        </p:spPr>
        <p:txBody>
          <a:bodyPr vert="horz" wrap="square" lIns="0" tIns="12700" rIns="0" bIns="0" rtlCol="0">
            <a:spAutoFit/>
          </a:bodyPr>
          <a:lstStyle/>
          <a:p>
            <a:pPr algn="ctr">
              <a:lnSpc>
                <a:spcPct val="100000"/>
              </a:lnSpc>
              <a:spcBef>
                <a:spcPts val="100"/>
              </a:spcBef>
            </a:pPr>
            <a:r>
              <a:rPr sz="1300" b="1" dirty="0">
                <a:solidFill>
                  <a:srgbClr val="FFFFFF"/>
                </a:solidFill>
                <a:latin typeface="Malgun Gothic"/>
                <a:cs typeface="Malgun Gothic"/>
              </a:rPr>
              <a:t>Guardian</a:t>
            </a:r>
            <a:r>
              <a:rPr sz="1300" b="1" spc="-20" dirty="0">
                <a:solidFill>
                  <a:srgbClr val="FFFFFF"/>
                </a:solidFill>
                <a:latin typeface="Malgun Gothic"/>
                <a:cs typeface="Malgun Gothic"/>
              </a:rPr>
              <a:t> </a:t>
            </a:r>
            <a:r>
              <a:rPr sz="1300" b="1" dirty="0">
                <a:solidFill>
                  <a:srgbClr val="FFFFFF"/>
                </a:solidFill>
                <a:latin typeface="Malgun Gothic"/>
                <a:cs typeface="Malgun Gothic"/>
              </a:rPr>
              <a:t>Golf</a:t>
            </a:r>
            <a:r>
              <a:rPr sz="1300" b="1" spc="-20" dirty="0">
                <a:solidFill>
                  <a:srgbClr val="FFFFFF"/>
                </a:solidFill>
                <a:latin typeface="Malgun Gothic"/>
                <a:cs typeface="Malgun Gothic"/>
              </a:rPr>
              <a:t> </a:t>
            </a:r>
            <a:r>
              <a:rPr sz="1300" b="1" dirty="0">
                <a:solidFill>
                  <a:srgbClr val="FFFFFF"/>
                </a:solidFill>
                <a:latin typeface="Malgun Gothic"/>
                <a:cs typeface="Malgun Gothic"/>
              </a:rPr>
              <a:t>Program</a:t>
            </a:r>
            <a:r>
              <a:rPr sz="1300" b="1" spc="-15" dirty="0">
                <a:solidFill>
                  <a:srgbClr val="FFFFFF"/>
                </a:solidFill>
                <a:latin typeface="Malgun Gothic"/>
                <a:cs typeface="Malgun Gothic"/>
              </a:rPr>
              <a:t> </a:t>
            </a:r>
            <a:r>
              <a:rPr sz="1300" b="1" spc="-20" dirty="0">
                <a:solidFill>
                  <a:srgbClr val="FFFFFF"/>
                </a:solidFill>
                <a:latin typeface="Malgun Gothic"/>
                <a:cs typeface="Malgun Gothic"/>
              </a:rPr>
              <a:t>(GG)</a:t>
            </a:r>
            <a:endParaRPr sz="1300" dirty="0">
              <a:latin typeface="Malgun Gothic"/>
              <a:cs typeface="Malgun Gothic"/>
            </a:endParaRPr>
          </a:p>
          <a:p>
            <a:pPr marL="25400" algn="ctr">
              <a:lnSpc>
                <a:spcPct val="100000"/>
              </a:lnSpc>
              <a:spcBef>
                <a:spcPts val="1140"/>
              </a:spcBef>
            </a:pPr>
            <a:r>
              <a:rPr lang="ja-JP" altLang="en-US" sz="1300" b="1" dirty="0">
                <a:solidFill>
                  <a:srgbClr val="231F20"/>
                </a:solidFill>
                <a:latin typeface="Malgun Gothic"/>
                <a:cs typeface="Malgun Gothic"/>
              </a:rPr>
              <a:t>一週間</a:t>
            </a:r>
            <a:r>
              <a:rPr lang="ja-JP" altLang="en-US" sz="1300" b="1" dirty="0" smtClean="0">
                <a:solidFill>
                  <a:srgbClr val="231F20"/>
                </a:solidFill>
                <a:latin typeface="Malgun Gothic"/>
                <a:cs typeface="Malgun Gothic"/>
              </a:rPr>
              <a:t>に３６ホール</a:t>
            </a:r>
            <a:endParaRPr sz="1300" dirty="0">
              <a:latin typeface="Malgun Gothic"/>
              <a:cs typeface="Malgun Gothic"/>
            </a:endParaRPr>
          </a:p>
        </p:txBody>
      </p:sp>
      <p:grpSp>
        <p:nvGrpSpPr>
          <p:cNvPr id="30" name="object 30"/>
          <p:cNvGrpSpPr/>
          <p:nvPr/>
        </p:nvGrpSpPr>
        <p:grpSpPr>
          <a:xfrm>
            <a:off x="474263" y="4476884"/>
            <a:ext cx="6638290" cy="894715"/>
            <a:chOff x="474263" y="4476884"/>
            <a:chExt cx="6638290" cy="894715"/>
          </a:xfrm>
        </p:grpSpPr>
        <p:sp>
          <p:nvSpPr>
            <p:cNvPr id="31" name="object 31"/>
            <p:cNvSpPr/>
            <p:nvPr/>
          </p:nvSpPr>
          <p:spPr>
            <a:xfrm>
              <a:off x="480613" y="4483234"/>
              <a:ext cx="6619240" cy="882015"/>
            </a:xfrm>
            <a:custGeom>
              <a:avLst/>
              <a:gdLst/>
              <a:ahLst/>
              <a:cxnLst/>
              <a:rect l="l" t="t" r="r" b="b"/>
              <a:pathLst>
                <a:path w="6619240" h="882014">
                  <a:moveTo>
                    <a:pt x="0" y="0"/>
                  </a:moveTo>
                  <a:lnTo>
                    <a:pt x="0" y="710107"/>
                  </a:lnTo>
                  <a:lnTo>
                    <a:pt x="2678" y="809227"/>
                  </a:lnTo>
                  <a:lnTo>
                    <a:pt x="21431" y="860126"/>
                  </a:lnTo>
                  <a:lnTo>
                    <a:pt x="72330" y="878878"/>
                  </a:lnTo>
                  <a:lnTo>
                    <a:pt x="171450" y="881557"/>
                  </a:lnTo>
                  <a:lnTo>
                    <a:pt x="6447485" y="881557"/>
                  </a:lnTo>
                  <a:lnTo>
                    <a:pt x="6546604" y="878878"/>
                  </a:lnTo>
                  <a:lnTo>
                    <a:pt x="6597503" y="860126"/>
                  </a:lnTo>
                  <a:lnTo>
                    <a:pt x="6616256" y="809227"/>
                  </a:lnTo>
                  <a:lnTo>
                    <a:pt x="6618935" y="710107"/>
                  </a:lnTo>
                  <a:lnTo>
                    <a:pt x="6618935" y="0"/>
                  </a:lnTo>
                  <a:lnTo>
                    <a:pt x="0" y="0"/>
                  </a:lnTo>
                  <a:close/>
                </a:path>
              </a:pathLst>
            </a:custGeom>
            <a:ln w="12700">
              <a:solidFill>
                <a:srgbClr val="EFE2FF"/>
              </a:solidFill>
            </a:ln>
          </p:spPr>
          <p:txBody>
            <a:bodyPr wrap="square" lIns="0" tIns="0" rIns="0" bIns="0" rtlCol="0"/>
            <a:lstStyle/>
            <a:p>
              <a:endParaRPr/>
            </a:p>
          </p:txBody>
        </p:sp>
        <p:sp>
          <p:nvSpPr>
            <p:cNvPr id="32" name="object 32"/>
            <p:cNvSpPr/>
            <p:nvPr/>
          </p:nvSpPr>
          <p:spPr>
            <a:xfrm>
              <a:off x="480617" y="4936720"/>
              <a:ext cx="6625590" cy="0"/>
            </a:xfrm>
            <a:custGeom>
              <a:avLst/>
              <a:gdLst/>
              <a:ahLst/>
              <a:cxnLst/>
              <a:rect l="l" t="t" r="r" b="b"/>
              <a:pathLst>
                <a:path w="6625590">
                  <a:moveTo>
                    <a:pt x="0" y="0"/>
                  </a:moveTo>
                  <a:lnTo>
                    <a:pt x="6625272" y="0"/>
                  </a:lnTo>
                </a:path>
              </a:pathLst>
            </a:custGeom>
            <a:ln w="12700">
              <a:solidFill>
                <a:srgbClr val="EFE2FF"/>
              </a:solidFill>
            </a:ln>
          </p:spPr>
          <p:txBody>
            <a:bodyPr wrap="square" lIns="0" tIns="0" rIns="0" bIns="0" rtlCol="0"/>
            <a:lstStyle/>
            <a:p>
              <a:endParaRPr/>
            </a:p>
          </p:txBody>
        </p:sp>
      </p:grpSp>
      <p:sp>
        <p:nvSpPr>
          <p:cNvPr id="33" name="object 33"/>
          <p:cNvSpPr txBox="1"/>
          <p:nvPr/>
        </p:nvSpPr>
        <p:spPr>
          <a:xfrm>
            <a:off x="488303" y="5055019"/>
            <a:ext cx="2783840" cy="212879"/>
          </a:xfrm>
          <a:prstGeom prst="rect">
            <a:avLst/>
          </a:prstGeom>
        </p:spPr>
        <p:txBody>
          <a:bodyPr vert="horz" wrap="square" lIns="0" tIns="12700" rIns="0" bIns="0" rtlCol="0">
            <a:spAutoFit/>
          </a:bodyPr>
          <a:lstStyle/>
          <a:p>
            <a:pPr marL="897255">
              <a:lnSpc>
                <a:spcPct val="100000"/>
              </a:lnSpc>
              <a:spcBef>
                <a:spcPts val="100"/>
              </a:spcBef>
            </a:pPr>
            <a:r>
              <a:rPr lang="ja-JP" altLang="en-US" sz="1300" b="1" dirty="0">
                <a:solidFill>
                  <a:srgbClr val="231F20"/>
                </a:solidFill>
                <a:latin typeface="Malgun Gothic"/>
                <a:cs typeface="Malgun Gothic"/>
              </a:rPr>
              <a:t>グルー</a:t>
            </a:r>
            <a:r>
              <a:rPr lang="ja-JP" altLang="en-US" sz="1300" b="1" dirty="0" smtClean="0">
                <a:solidFill>
                  <a:srgbClr val="231F20"/>
                </a:solidFill>
                <a:latin typeface="Malgun Gothic"/>
                <a:cs typeface="Malgun Gothic"/>
              </a:rPr>
              <a:t>プレッスン</a:t>
            </a:r>
            <a:endParaRPr sz="1300" dirty="0">
              <a:latin typeface="Malgun Gothic"/>
              <a:cs typeface="Malgun Gothic"/>
            </a:endParaRPr>
          </a:p>
        </p:txBody>
      </p:sp>
      <p:sp>
        <p:nvSpPr>
          <p:cNvPr id="34" name="object 34"/>
          <p:cNvSpPr txBox="1"/>
          <p:nvPr/>
        </p:nvSpPr>
        <p:spPr>
          <a:xfrm>
            <a:off x="3284524" y="5038595"/>
            <a:ext cx="3807460" cy="212879"/>
          </a:xfrm>
          <a:prstGeom prst="rect">
            <a:avLst/>
          </a:prstGeom>
        </p:spPr>
        <p:txBody>
          <a:bodyPr vert="horz" wrap="square" lIns="0" tIns="12700" rIns="0" bIns="0" rtlCol="0">
            <a:spAutoFit/>
          </a:bodyPr>
          <a:lstStyle/>
          <a:p>
            <a:pPr marL="26670" algn="ctr">
              <a:lnSpc>
                <a:spcPct val="100000"/>
              </a:lnSpc>
              <a:spcBef>
                <a:spcPts val="100"/>
              </a:spcBef>
            </a:pPr>
            <a:r>
              <a:rPr lang="ja-JP" altLang="en-US" sz="1300" b="1" dirty="0">
                <a:solidFill>
                  <a:srgbClr val="231F20"/>
                </a:solidFill>
                <a:latin typeface="Malgun Gothic"/>
                <a:cs typeface="Malgun Gothic"/>
              </a:rPr>
              <a:t>一</a:t>
            </a:r>
            <a:r>
              <a:rPr lang="ja-JP" altLang="en-US" sz="1300" b="1" dirty="0" smtClean="0">
                <a:solidFill>
                  <a:srgbClr val="231F20"/>
                </a:solidFill>
                <a:latin typeface="Malgun Gothic"/>
                <a:cs typeface="Malgun Gothic"/>
              </a:rPr>
              <a:t>日</a:t>
            </a:r>
            <a:r>
              <a:rPr lang="en-US" altLang="ja-JP" sz="1300" b="1" dirty="0" smtClean="0">
                <a:solidFill>
                  <a:srgbClr val="231F20"/>
                </a:solidFill>
                <a:latin typeface="Malgun Gothic"/>
                <a:cs typeface="Malgun Gothic"/>
              </a:rPr>
              <a:t>3</a:t>
            </a:r>
            <a:r>
              <a:rPr lang="ja-JP" altLang="en-US" sz="1300" b="1" dirty="0" smtClean="0">
                <a:solidFill>
                  <a:srgbClr val="231F20"/>
                </a:solidFill>
                <a:latin typeface="Malgun Gothic"/>
                <a:cs typeface="Malgun Gothic"/>
              </a:rPr>
              <a:t>コマ</a:t>
            </a:r>
            <a:endParaRPr sz="1300" dirty="0">
              <a:latin typeface="Malgun Gothic"/>
              <a:cs typeface="Malgun Gothic"/>
            </a:endParaRPr>
          </a:p>
        </p:txBody>
      </p:sp>
      <p:grpSp>
        <p:nvGrpSpPr>
          <p:cNvPr id="35" name="object 35"/>
          <p:cNvGrpSpPr/>
          <p:nvPr/>
        </p:nvGrpSpPr>
        <p:grpSpPr>
          <a:xfrm>
            <a:off x="467067" y="4277906"/>
            <a:ext cx="6645909" cy="1099820"/>
            <a:chOff x="467067" y="4277906"/>
            <a:chExt cx="6645909" cy="1099820"/>
          </a:xfrm>
        </p:grpSpPr>
        <p:sp>
          <p:nvSpPr>
            <p:cNvPr id="36" name="object 36"/>
            <p:cNvSpPr/>
            <p:nvPr/>
          </p:nvSpPr>
          <p:spPr>
            <a:xfrm>
              <a:off x="467067" y="4284257"/>
              <a:ext cx="6645909" cy="338455"/>
            </a:xfrm>
            <a:custGeom>
              <a:avLst/>
              <a:gdLst/>
              <a:ahLst/>
              <a:cxnLst/>
              <a:rect l="l" t="t" r="r" b="b"/>
              <a:pathLst>
                <a:path w="6645909" h="338454">
                  <a:moveTo>
                    <a:pt x="6493205" y="0"/>
                  </a:moveTo>
                  <a:lnTo>
                    <a:pt x="152400" y="0"/>
                  </a:lnTo>
                  <a:lnTo>
                    <a:pt x="64293" y="2381"/>
                  </a:lnTo>
                  <a:lnTo>
                    <a:pt x="19050" y="19050"/>
                  </a:lnTo>
                  <a:lnTo>
                    <a:pt x="2381" y="64293"/>
                  </a:lnTo>
                  <a:lnTo>
                    <a:pt x="0" y="152400"/>
                  </a:lnTo>
                  <a:lnTo>
                    <a:pt x="0" y="337870"/>
                  </a:lnTo>
                  <a:lnTo>
                    <a:pt x="6645605" y="337870"/>
                  </a:lnTo>
                  <a:lnTo>
                    <a:pt x="6645605" y="152400"/>
                  </a:lnTo>
                  <a:lnTo>
                    <a:pt x="6643223" y="64293"/>
                  </a:lnTo>
                  <a:lnTo>
                    <a:pt x="6626555" y="19050"/>
                  </a:lnTo>
                  <a:lnTo>
                    <a:pt x="6581311" y="2381"/>
                  </a:lnTo>
                  <a:lnTo>
                    <a:pt x="6493205" y="0"/>
                  </a:lnTo>
                  <a:close/>
                </a:path>
              </a:pathLst>
            </a:custGeom>
            <a:solidFill>
              <a:srgbClr val="8E91BD"/>
            </a:solidFill>
          </p:spPr>
          <p:txBody>
            <a:bodyPr wrap="square" lIns="0" tIns="0" rIns="0" bIns="0" rtlCol="0"/>
            <a:lstStyle/>
            <a:p>
              <a:endParaRPr/>
            </a:p>
          </p:txBody>
        </p:sp>
        <p:sp>
          <p:nvSpPr>
            <p:cNvPr id="37" name="object 37"/>
            <p:cNvSpPr/>
            <p:nvPr/>
          </p:nvSpPr>
          <p:spPr>
            <a:xfrm>
              <a:off x="3278174" y="4284256"/>
              <a:ext cx="0" cy="1087120"/>
            </a:xfrm>
            <a:custGeom>
              <a:avLst/>
              <a:gdLst/>
              <a:ahLst/>
              <a:cxnLst/>
              <a:rect l="l" t="t" r="r" b="b"/>
              <a:pathLst>
                <a:path h="1087120">
                  <a:moveTo>
                    <a:pt x="0" y="0"/>
                  </a:moveTo>
                  <a:lnTo>
                    <a:pt x="0" y="1086878"/>
                  </a:lnTo>
                </a:path>
              </a:pathLst>
            </a:custGeom>
            <a:ln w="12700">
              <a:solidFill>
                <a:srgbClr val="EFE2FF"/>
              </a:solidFill>
            </a:ln>
          </p:spPr>
          <p:txBody>
            <a:bodyPr wrap="square" lIns="0" tIns="0" rIns="0" bIns="0" rtlCol="0"/>
            <a:lstStyle/>
            <a:p>
              <a:endParaRPr/>
            </a:p>
          </p:txBody>
        </p:sp>
      </p:grpSp>
      <p:sp>
        <p:nvSpPr>
          <p:cNvPr id="38" name="object 38"/>
          <p:cNvSpPr txBox="1"/>
          <p:nvPr/>
        </p:nvSpPr>
        <p:spPr>
          <a:xfrm>
            <a:off x="1360455" y="4306804"/>
            <a:ext cx="1350995" cy="638636"/>
          </a:xfrm>
          <a:prstGeom prst="rect">
            <a:avLst/>
          </a:prstGeom>
        </p:spPr>
        <p:txBody>
          <a:bodyPr vert="horz" wrap="square" lIns="0" tIns="12700" rIns="0" bIns="0" rtlCol="0">
            <a:spAutoFit/>
          </a:bodyPr>
          <a:lstStyle/>
          <a:p>
            <a:pPr marL="110489">
              <a:lnSpc>
                <a:spcPct val="100000"/>
              </a:lnSpc>
              <a:spcBef>
                <a:spcPts val="100"/>
              </a:spcBef>
            </a:pPr>
            <a:r>
              <a:rPr lang="ja-JP" altLang="en-US" sz="1300" b="1" spc="-20" dirty="0" smtClean="0">
                <a:solidFill>
                  <a:srgbClr val="FFFFFF"/>
                </a:solidFill>
                <a:latin typeface="Malgun Gothic"/>
                <a:cs typeface="Malgun Gothic"/>
              </a:rPr>
              <a:t>クラスの種類</a:t>
            </a:r>
            <a:endParaRPr lang="en-US" sz="1300" b="1" spc="-20" dirty="0" smtClean="0">
              <a:solidFill>
                <a:srgbClr val="FFFFFF"/>
              </a:solidFill>
              <a:latin typeface="Malgun Gothic"/>
              <a:cs typeface="Malgun Gothic"/>
            </a:endParaRPr>
          </a:p>
          <a:p>
            <a:pPr marL="110489">
              <a:lnSpc>
                <a:spcPct val="100000"/>
              </a:lnSpc>
              <a:spcBef>
                <a:spcPts val="100"/>
              </a:spcBef>
            </a:pPr>
            <a:endParaRPr sz="1300" dirty="0">
              <a:latin typeface="Malgun Gothic"/>
              <a:cs typeface="Malgun Gothic"/>
            </a:endParaRPr>
          </a:p>
          <a:p>
            <a:pPr marL="12700">
              <a:lnSpc>
                <a:spcPct val="100000"/>
              </a:lnSpc>
              <a:spcBef>
                <a:spcPts val="100"/>
              </a:spcBef>
            </a:pPr>
            <a:r>
              <a:rPr lang="ja-JP" altLang="en-US" sz="1300" b="1" spc="-10" dirty="0" smtClean="0">
                <a:solidFill>
                  <a:srgbClr val="231F20"/>
                </a:solidFill>
                <a:latin typeface="Malgun Gothic"/>
                <a:cs typeface="Malgun Gothic"/>
              </a:rPr>
              <a:t>マンツーマン</a:t>
            </a:r>
            <a:endParaRPr lang="en-US" altLang="ja-JP" sz="1300" b="1" spc="-10" dirty="0" smtClean="0">
              <a:solidFill>
                <a:srgbClr val="231F20"/>
              </a:solidFill>
              <a:latin typeface="Malgun Gothic"/>
              <a:cs typeface="Malgun Gothic"/>
            </a:endParaRPr>
          </a:p>
        </p:txBody>
      </p:sp>
      <p:sp>
        <p:nvSpPr>
          <p:cNvPr id="39" name="object 39"/>
          <p:cNvSpPr txBox="1"/>
          <p:nvPr/>
        </p:nvSpPr>
        <p:spPr>
          <a:xfrm>
            <a:off x="4011903" y="4312813"/>
            <a:ext cx="2341880" cy="57150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FFFFFF"/>
                </a:solidFill>
                <a:latin typeface="Malgun Gothic"/>
                <a:cs typeface="Malgun Gothic"/>
              </a:rPr>
              <a:t>Guardian</a:t>
            </a:r>
            <a:r>
              <a:rPr sz="1300" b="1" spc="-35" dirty="0">
                <a:solidFill>
                  <a:srgbClr val="FFFFFF"/>
                </a:solidFill>
                <a:latin typeface="Malgun Gothic"/>
                <a:cs typeface="Malgun Gothic"/>
              </a:rPr>
              <a:t> </a:t>
            </a:r>
            <a:r>
              <a:rPr sz="1300" b="1" dirty="0">
                <a:solidFill>
                  <a:srgbClr val="FFFFFF"/>
                </a:solidFill>
                <a:latin typeface="Malgun Gothic"/>
                <a:cs typeface="Malgun Gothic"/>
              </a:rPr>
              <a:t>Relax</a:t>
            </a:r>
            <a:r>
              <a:rPr sz="1300" b="1" spc="-30" dirty="0">
                <a:solidFill>
                  <a:srgbClr val="FFFFFF"/>
                </a:solidFill>
                <a:latin typeface="Malgun Gothic"/>
                <a:cs typeface="Malgun Gothic"/>
              </a:rPr>
              <a:t> </a:t>
            </a:r>
            <a:r>
              <a:rPr sz="1300" b="1" dirty="0">
                <a:solidFill>
                  <a:srgbClr val="FFFFFF"/>
                </a:solidFill>
                <a:latin typeface="Malgun Gothic"/>
                <a:cs typeface="Malgun Gothic"/>
              </a:rPr>
              <a:t>Program</a:t>
            </a:r>
            <a:r>
              <a:rPr sz="1300" b="1" spc="-30" dirty="0">
                <a:solidFill>
                  <a:srgbClr val="FFFFFF"/>
                </a:solidFill>
                <a:latin typeface="Malgun Gothic"/>
                <a:cs typeface="Malgun Gothic"/>
              </a:rPr>
              <a:t> </a:t>
            </a:r>
            <a:r>
              <a:rPr sz="1300" b="1" spc="-20" dirty="0">
                <a:solidFill>
                  <a:srgbClr val="FFFFFF"/>
                </a:solidFill>
                <a:latin typeface="Malgun Gothic"/>
                <a:cs typeface="Malgun Gothic"/>
              </a:rPr>
              <a:t>(G0)</a:t>
            </a:r>
            <a:endParaRPr sz="1300" dirty="0">
              <a:latin typeface="Malgun Gothic"/>
              <a:cs typeface="Malgun Gothic"/>
            </a:endParaRPr>
          </a:p>
          <a:p>
            <a:pPr marL="74295" algn="ctr">
              <a:lnSpc>
                <a:spcPct val="100000"/>
              </a:lnSpc>
              <a:spcBef>
                <a:spcPts val="1175"/>
              </a:spcBef>
            </a:pPr>
            <a:r>
              <a:rPr lang="ja-JP" altLang="en-US" sz="1300" b="1" spc="-25" dirty="0">
                <a:solidFill>
                  <a:srgbClr val="231F20"/>
                </a:solidFill>
                <a:latin typeface="Malgun Gothic"/>
                <a:cs typeface="Malgun Gothic"/>
              </a:rPr>
              <a:t>なし</a:t>
            </a:r>
            <a:endParaRPr sz="1300" dirty="0">
              <a:latin typeface="Malgun Gothic"/>
              <a:cs typeface="Malgun Gothic"/>
            </a:endParaRPr>
          </a:p>
        </p:txBody>
      </p:sp>
      <p:grpSp>
        <p:nvGrpSpPr>
          <p:cNvPr id="50" name="object 50"/>
          <p:cNvGrpSpPr/>
          <p:nvPr/>
        </p:nvGrpSpPr>
        <p:grpSpPr>
          <a:xfrm>
            <a:off x="0" y="8355240"/>
            <a:ext cx="7103109" cy="1855470"/>
            <a:chOff x="0" y="8355240"/>
            <a:chExt cx="7103109" cy="1855470"/>
          </a:xfrm>
        </p:grpSpPr>
        <p:sp>
          <p:nvSpPr>
            <p:cNvPr id="51" name="object 51"/>
            <p:cNvSpPr/>
            <p:nvPr/>
          </p:nvSpPr>
          <p:spPr>
            <a:xfrm>
              <a:off x="316036" y="8444822"/>
              <a:ext cx="6780530" cy="1759585"/>
            </a:xfrm>
            <a:custGeom>
              <a:avLst/>
              <a:gdLst/>
              <a:ahLst/>
              <a:cxnLst/>
              <a:rect l="l" t="t" r="r" b="b"/>
              <a:pathLst>
                <a:path w="6780530" h="1759584">
                  <a:moveTo>
                    <a:pt x="171450" y="0"/>
                  </a:moveTo>
                  <a:lnTo>
                    <a:pt x="72330" y="2678"/>
                  </a:lnTo>
                  <a:lnTo>
                    <a:pt x="21431" y="21431"/>
                  </a:lnTo>
                  <a:lnTo>
                    <a:pt x="2678" y="72330"/>
                  </a:lnTo>
                  <a:lnTo>
                    <a:pt x="0" y="171450"/>
                  </a:lnTo>
                  <a:lnTo>
                    <a:pt x="0" y="1588046"/>
                  </a:lnTo>
                  <a:lnTo>
                    <a:pt x="2678" y="1687165"/>
                  </a:lnTo>
                  <a:lnTo>
                    <a:pt x="21431" y="1738064"/>
                  </a:lnTo>
                  <a:lnTo>
                    <a:pt x="72330" y="1756817"/>
                  </a:lnTo>
                  <a:lnTo>
                    <a:pt x="171450" y="1759496"/>
                  </a:lnTo>
                  <a:lnTo>
                    <a:pt x="6608965" y="1759496"/>
                  </a:lnTo>
                  <a:lnTo>
                    <a:pt x="6708085" y="1756817"/>
                  </a:lnTo>
                  <a:lnTo>
                    <a:pt x="6758984" y="1738064"/>
                  </a:lnTo>
                  <a:lnTo>
                    <a:pt x="6777736" y="1687165"/>
                  </a:lnTo>
                  <a:lnTo>
                    <a:pt x="6780415" y="1588046"/>
                  </a:lnTo>
                  <a:lnTo>
                    <a:pt x="6780415" y="171450"/>
                  </a:lnTo>
                  <a:lnTo>
                    <a:pt x="6777736" y="72330"/>
                  </a:lnTo>
                  <a:lnTo>
                    <a:pt x="6758984" y="21431"/>
                  </a:lnTo>
                  <a:lnTo>
                    <a:pt x="6708085" y="2678"/>
                  </a:lnTo>
                  <a:lnTo>
                    <a:pt x="6608965" y="0"/>
                  </a:lnTo>
                  <a:lnTo>
                    <a:pt x="171450" y="0"/>
                  </a:lnTo>
                  <a:close/>
                </a:path>
              </a:pathLst>
            </a:custGeom>
            <a:ln w="12700">
              <a:solidFill>
                <a:srgbClr val="424690"/>
              </a:solidFill>
            </a:ln>
          </p:spPr>
          <p:txBody>
            <a:bodyPr wrap="square" lIns="0" tIns="0" rIns="0" bIns="0" rtlCol="0"/>
            <a:lstStyle/>
            <a:p>
              <a:endParaRPr/>
            </a:p>
          </p:txBody>
        </p:sp>
        <p:sp>
          <p:nvSpPr>
            <p:cNvPr id="52" name="object 52"/>
            <p:cNvSpPr/>
            <p:nvPr/>
          </p:nvSpPr>
          <p:spPr>
            <a:xfrm>
              <a:off x="0" y="8355240"/>
              <a:ext cx="7012305" cy="1768475"/>
            </a:xfrm>
            <a:custGeom>
              <a:avLst/>
              <a:gdLst/>
              <a:ahLst/>
              <a:cxnLst/>
              <a:rect l="l" t="t" r="r" b="b"/>
              <a:pathLst>
                <a:path w="7012305" h="1768475">
                  <a:moveTo>
                    <a:pt x="6840795" y="0"/>
                  </a:moveTo>
                  <a:lnTo>
                    <a:pt x="0" y="0"/>
                  </a:lnTo>
                  <a:lnTo>
                    <a:pt x="0" y="1767878"/>
                  </a:lnTo>
                  <a:lnTo>
                    <a:pt x="6840795" y="1767878"/>
                  </a:lnTo>
                  <a:lnTo>
                    <a:pt x="6939914" y="1765199"/>
                  </a:lnTo>
                  <a:lnTo>
                    <a:pt x="6990814" y="1746446"/>
                  </a:lnTo>
                  <a:lnTo>
                    <a:pt x="7009566" y="1695547"/>
                  </a:lnTo>
                  <a:lnTo>
                    <a:pt x="7012245" y="1596428"/>
                  </a:lnTo>
                  <a:lnTo>
                    <a:pt x="7012245" y="171450"/>
                  </a:lnTo>
                  <a:lnTo>
                    <a:pt x="7009566" y="72330"/>
                  </a:lnTo>
                  <a:lnTo>
                    <a:pt x="6990814" y="21431"/>
                  </a:lnTo>
                  <a:lnTo>
                    <a:pt x="6939914" y="2678"/>
                  </a:lnTo>
                  <a:lnTo>
                    <a:pt x="6840795" y="0"/>
                  </a:lnTo>
                  <a:close/>
                </a:path>
              </a:pathLst>
            </a:custGeom>
            <a:solidFill>
              <a:srgbClr val="EFE2FF"/>
            </a:solidFill>
          </p:spPr>
          <p:txBody>
            <a:bodyPr wrap="square" lIns="0" tIns="0" rIns="0" bIns="0" rtlCol="0"/>
            <a:lstStyle/>
            <a:p>
              <a:endParaRPr/>
            </a:p>
          </p:txBody>
        </p:sp>
      </p:grpSp>
      <p:sp>
        <p:nvSpPr>
          <p:cNvPr id="53" name="object 53"/>
          <p:cNvSpPr txBox="1"/>
          <p:nvPr/>
        </p:nvSpPr>
        <p:spPr>
          <a:xfrm>
            <a:off x="4125175" y="8473841"/>
            <a:ext cx="2750185" cy="1037207"/>
          </a:xfrm>
          <a:prstGeom prst="rect">
            <a:avLst/>
          </a:prstGeom>
        </p:spPr>
        <p:txBody>
          <a:bodyPr vert="horz" wrap="square" lIns="0" tIns="48260" rIns="0" bIns="0" rtlCol="0">
            <a:spAutoFit/>
          </a:bodyPr>
          <a:lstStyle/>
          <a:p>
            <a:pPr marL="12700">
              <a:lnSpc>
                <a:spcPct val="100000"/>
              </a:lnSpc>
              <a:spcBef>
                <a:spcPts val="380"/>
              </a:spcBef>
            </a:pPr>
            <a:r>
              <a:rPr lang="ja-JP" altLang="en-US" sz="1100" b="1" dirty="0">
                <a:solidFill>
                  <a:srgbClr val="231F20"/>
                </a:solidFill>
                <a:latin typeface="Malgun Gothic"/>
                <a:cs typeface="Malgun Gothic"/>
              </a:rPr>
              <a:t>対象者</a:t>
            </a:r>
            <a:endParaRPr sz="1100" dirty="0">
              <a:latin typeface="Malgun Gothic"/>
              <a:cs typeface="Malgun Gothic"/>
            </a:endParaRPr>
          </a:p>
          <a:p>
            <a:pPr marL="241300" marR="5080" indent="-228600">
              <a:lnSpc>
                <a:spcPct val="121200"/>
              </a:lnSpc>
              <a:buChar char="•"/>
              <a:tabLst>
                <a:tab pos="241300" algn="l"/>
              </a:tabLst>
            </a:pPr>
            <a:r>
              <a:rPr lang="ja-JP" altLang="en-US" sz="1100" dirty="0">
                <a:solidFill>
                  <a:srgbClr val="231F20"/>
                </a:solidFill>
                <a:latin typeface="Malgun Gothic"/>
                <a:cs typeface="Malgun Gothic"/>
              </a:rPr>
              <a:t>子供と一緒</a:t>
            </a:r>
            <a:r>
              <a:rPr lang="ja-JP" altLang="en-US" sz="1100" dirty="0" smtClean="0">
                <a:solidFill>
                  <a:srgbClr val="231F20"/>
                </a:solidFill>
                <a:latin typeface="Malgun Gothic"/>
                <a:cs typeface="Malgun Gothic"/>
              </a:rPr>
              <a:t>に語学を学ぶ親又は保護者</a:t>
            </a:r>
            <a:endParaRPr sz="1100" dirty="0">
              <a:latin typeface="Malgun Gothic"/>
              <a:cs typeface="Malgun Gothic"/>
            </a:endParaRPr>
          </a:p>
          <a:p>
            <a:pPr marL="12700" marR="996950">
              <a:lnSpc>
                <a:spcPct val="121200"/>
              </a:lnSpc>
            </a:pPr>
            <a:r>
              <a:rPr lang="ja-JP" altLang="en-US" sz="1100" b="1" dirty="0">
                <a:solidFill>
                  <a:srgbClr val="231F20"/>
                </a:solidFill>
                <a:latin typeface="Malgun Gothic"/>
                <a:cs typeface="Malgun Gothic"/>
              </a:rPr>
              <a:t>入学日</a:t>
            </a:r>
            <a:r>
              <a:rPr sz="1100" b="1" dirty="0" smtClean="0">
                <a:solidFill>
                  <a:srgbClr val="231F20"/>
                </a:solidFill>
                <a:latin typeface="Malgun Gothic"/>
                <a:cs typeface="Malgun Gothic"/>
              </a:rPr>
              <a:t>:</a:t>
            </a:r>
            <a:r>
              <a:rPr sz="1100" b="1" spc="-5" dirty="0" smtClean="0">
                <a:solidFill>
                  <a:srgbClr val="231F20"/>
                </a:solidFill>
                <a:latin typeface="Malgun Gothic"/>
                <a:cs typeface="Malgun Gothic"/>
              </a:rPr>
              <a:t> </a:t>
            </a:r>
            <a:r>
              <a:rPr lang="ja-JP" altLang="en-US" sz="1100" dirty="0">
                <a:solidFill>
                  <a:srgbClr val="231F20"/>
                </a:solidFill>
                <a:latin typeface="Malgun Gothic"/>
                <a:cs typeface="Malgun Gothic"/>
              </a:rPr>
              <a:t>毎</a:t>
            </a:r>
            <a:r>
              <a:rPr lang="ja-JP" altLang="en-US" sz="1100" dirty="0" smtClean="0">
                <a:solidFill>
                  <a:srgbClr val="231F20"/>
                </a:solidFill>
                <a:latin typeface="Malgun Gothic"/>
                <a:cs typeface="Malgun Gothic"/>
              </a:rPr>
              <a:t>週月曜日</a:t>
            </a:r>
            <a:endParaRPr lang="en-US" altLang="ja-JP" sz="1100" b="1" dirty="0">
              <a:solidFill>
                <a:srgbClr val="231F20"/>
              </a:solidFill>
              <a:latin typeface="Malgun Gothic"/>
              <a:cs typeface="Malgun Gothic"/>
            </a:endParaRPr>
          </a:p>
          <a:p>
            <a:pPr marL="12700" marR="996950">
              <a:lnSpc>
                <a:spcPct val="121200"/>
              </a:lnSpc>
            </a:pPr>
            <a:r>
              <a:rPr lang="ja-JP" altLang="en-US" sz="1100" b="1" dirty="0" smtClean="0">
                <a:solidFill>
                  <a:srgbClr val="231F20"/>
                </a:solidFill>
                <a:latin typeface="Malgun Gothic"/>
                <a:cs typeface="Malgun Gothic"/>
              </a:rPr>
              <a:t>レベル</a:t>
            </a:r>
            <a:r>
              <a:rPr sz="1100" b="1" dirty="0" smtClean="0">
                <a:solidFill>
                  <a:srgbClr val="231F20"/>
                </a:solidFill>
                <a:latin typeface="Malgun Gothic"/>
                <a:cs typeface="Malgun Gothic"/>
              </a:rPr>
              <a:t>:</a:t>
            </a:r>
            <a:r>
              <a:rPr sz="1100" b="1" spc="-25" dirty="0" smtClean="0">
                <a:solidFill>
                  <a:srgbClr val="231F20"/>
                </a:solidFill>
                <a:latin typeface="Malgun Gothic"/>
                <a:cs typeface="Malgun Gothic"/>
              </a:rPr>
              <a:t> </a:t>
            </a:r>
            <a:r>
              <a:rPr sz="1100" dirty="0" smtClean="0">
                <a:solidFill>
                  <a:srgbClr val="231F20"/>
                </a:solidFill>
                <a:latin typeface="Malgun Gothic"/>
                <a:cs typeface="Malgun Gothic"/>
              </a:rPr>
              <a:t>12-</a:t>
            </a:r>
            <a:r>
              <a:rPr sz="1100" spc="-25" dirty="0" smtClean="0">
                <a:solidFill>
                  <a:srgbClr val="231F20"/>
                </a:solidFill>
                <a:latin typeface="Malgun Gothic"/>
                <a:cs typeface="Malgun Gothic"/>
              </a:rPr>
              <a:t>13</a:t>
            </a:r>
            <a:r>
              <a:rPr lang="ja-JP" altLang="en-US" sz="1100" spc="-25" dirty="0" smtClean="0">
                <a:solidFill>
                  <a:srgbClr val="231F20"/>
                </a:solidFill>
                <a:latin typeface="Malgun Gothic"/>
                <a:cs typeface="Malgun Gothic"/>
              </a:rPr>
              <a:t>頁参照</a:t>
            </a:r>
            <a:r>
              <a:rPr sz="1100" spc="-25" dirty="0" smtClean="0">
                <a:solidFill>
                  <a:srgbClr val="231F20"/>
                </a:solidFill>
                <a:latin typeface="Malgun Gothic"/>
                <a:cs typeface="Malgun Gothic"/>
              </a:rPr>
              <a:t> </a:t>
            </a:r>
            <a:endParaRPr lang="en-US" sz="1100" spc="-25" dirty="0" smtClean="0">
              <a:solidFill>
                <a:srgbClr val="231F20"/>
              </a:solidFill>
              <a:latin typeface="Malgun Gothic"/>
              <a:cs typeface="Malgun Gothic"/>
            </a:endParaRPr>
          </a:p>
          <a:p>
            <a:pPr marL="12700" marR="996950">
              <a:lnSpc>
                <a:spcPct val="121200"/>
              </a:lnSpc>
            </a:pPr>
            <a:r>
              <a:rPr lang="ja-JP" altLang="en-US" sz="1100" b="1" dirty="0" smtClean="0">
                <a:solidFill>
                  <a:srgbClr val="231F20"/>
                </a:solidFill>
                <a:latin typeface="Malgun Gothic"/>
                <a:cs typeface="Malgun Gothic"/>
              </a:rPr>
              <a:t>期</a:t>
            </a:r>
            <a:r>
              <a:rPr lang="ja-JP" altLang="en-US" sz="1100" b="1" dirty="0">
                <a:solidFill>
                  <a:srgbClr val="231F20"/>
                </a:solidFill>
                <a:latin typeface="Malgun Gothic"/>
                <a:cs typeface="Malgun Gothic"/>
              </a:rPr>
              <a:t>間</a:t>
            </a:r>
            <a:r>
              <a:rPr sz="1100" dirty="0" smtClean="0">
                <a:solidFill>
                  <a:srgbClr val="231F20"/>
                </a:solidFill>
                <a:latin typeface="Malgun Gothic"/>
                <a:cs typeface="Malgun Gothic"/>
              </a:rPr>
              <a:t>:</a:t>
            </a:r>
            <a:r>
              <a:rPr sz="1100" spc="-15" dirty="0" smtClean="0">
                <a:solidFill>
                  <a:srgbClr val="231F20"/>
                </a:solidFill>
                <a:latin typeface="Malgun Gothic"/>
                <a:cs typeface="Malgun Gothic"/>
              </a:rPr>
              <a:t> </a:t>
            </a:r>
            <a:r>
              <a:rPr lang="en-US" sz="1100" dirty="0">
                <a:solidFill>
                  <a:srgbClr val="231F20"/>
                </a:solidFill>
                <a:latin typeface="Malgun Gothic"/>
                <a:cs typeface="Malgun Gothic"/>
              </a:rPr>
              <a:t>1</a:t>
            </a:r>
            <a:r>
              <a:rPr lang="ja-JP" altLang="en-US" sz="1100" dirty="0" smtClean="0">
                <a:solidFill>
                  <a:srgbClr val="231F20"/>
                </a:solidFill>
                <a:latin typeface="Malgun Gothic"/>
                <a:cs typeface="Malgun Gothic"/>
              </a:rPr>
              <a:t>週間以上から</a:t>
            </a:r>
            <a:endParaRPr sz="1100" dirty="0">
              <a:latin typeface="Malgun Gothic"/>
              <a:cs typeface="Malgun Gothic"/>
            </a:endParaRPr>
          </a:p>
        </p:txBody>
      </p:sp>
      <p:sp>
        <p:nvSpPr>
          <p:cNvPr id="57" name="object 57"/>
          <p:cNvSpPr txBox="1"/>
          <p:nvPr/>
        </p:nvSpPr>
        <p:spPr>
          <a:xfrm>
            <a:off x="432979" y="10299531"/>
            <a:ext cx="310515" cy="177800"/>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25408F"/>
                </a:solidFill>
                <a:latin typeface="Malgun Gothic"/>
                <a:cs typeface="Malgun Gothic"/>
              </a:rPr>
              <a:t>page</a:t>
            </a:r>
            <a:endParaRPr sz="1000">
              <a:latin typeface="Malgun Gothic"/>
              <a:cs typeface="Malgun Gothic"/>
            </a:endParaRPr>
          </a:p>
        </p:txBody>
      </p:sp>
      <p:sp>
        <p:nvSpPr>
          <p:cNvPr id="58" name="object 58"/>
          <p:cNvSpPr txBox="1"/>
          <p:nvPr/>
        </p:nvSpPr>
        <p:spPr>
          <a:xfrm>
            <a:off x="851972" y="10324931"/>
            <a:ext cx="2644140" cy="147320"/>
          </a:xfrm>
          <a:prstGeom prst="rect">
            <a:avLst/>
          </a:prstGeom>
        </p:spPr>
        <p:txBody>
          <a:bodyPr vert="horz" wrap="square" lIns="0" tIns="0" rIns="0" bIns="0" rtlCol="0">
            <a:spAutoFit/>
          </a:bodyPr>
          <a:lstStyle/>
          <a:p>
            <a:pPr marL="12700">
              <a:lnSpc>
                <a:spcPts val="1100"/>
              </a:lnSpc>
            </a:pPr>
            <a:r>
              <a:rPr sz="1000" dirty="0">
                <a:solidFill>
                  <a:srgbClr val="25408F"/>
                </a:solidFill>
                <a:latin typeface="Malgun Gothic"/>
                <a:cs typeface="Malgun Gothic"/>
              </a:rPr>
              <a:t>18.</a:t>
            </a:r>
            <a:r>
              <a:rPr sz="1000" spc="425" dirty="0">
                <a:solidFill>
                  <a:srgbClr val="25408F"/>
                </a:solidFill>
                <a:latin typeface="Malgun Gothic"/>
                <a:cs typeface="Malgun Gothic"/>
              </a:rPr>
              <a:t> </a:t>
            </a:r>
            <a:r>
              <a:rPr sz="1200" spc="-67" baseline="3472" dirty="0">
                <a:solidFill>
                  <a:srgbClr val="231F20"/>
                </a:solidFill>
                <a:latin typeface="Times New Roman"/>
                <a:cs typeface="Times New Roman"/>
              </a:rPr>
              <a:t>ELSA-</a:t>
            </a:r>
            <a:r>
              <a:rPr sz="1200" spc="-30" baseline="3472" dirty="0">
                <a:solidFill>
                  <a:srgbClr val="231F20"/>
                </a:solidFill>
                <a:latin typeface="Times New Roman"/>
                <a:cs typeface="Times New Roman"/>
              </a:rPr>
              <a:t> </a:t>
            </a:r>
            <a:r>
              <a:rPr sz="1200" spc="-15" baseline="3472" dirty="0">
                <a:solidFill>
                  <a:srgbClr val="231F20"/>
                </a:solidFill>
                <a:latin typeface="Times New Roman"/>
                <a:cs typeface="Times New Roman"/>
              </a:rPr>
              <a:t>Healing</a:t>
            </a:r>
            <a:r>
              <a:rPr sz="1200" spc="-22" baseline="3472" dirty="0">
                <a:solidFill>
                  <a:srgbClr val="231F20"/>
                </a:solidFill>
                <a:latin typeface="Times New Roman"/>
                <a:cs typeface="Times New Roman"/>
              </a:rPr>
              <a:t> </a:t>
            </a:r>
            <a:r>
              <a:rPr sz="1200" baseline="3472" dirty="0">
                <a:solidFill>
                  <a:srgbClr val="231F20"/>
                </a:solidFill>
                <a:latin typeface="Times New Roman"/>
                <a:cs typeface="Times New Roman"/>
              </a:rPr>
              <a:t>Resort</a:t>
            </a:r>
            <a:r>
              <a:rPr sz="1200" spc="-30" baseline="3472" dirty="0">
                <a:solidFill>
                  <a:srgbClr val="231F20"/>
                </a:solidFill>
                <a:latin typeface="Times New Roman"/>
                <a:cs typeface="Times New Roman"/>
              </a:rPr>
              <a:t> </a:t>
            </a:r>
            <a:r>
              <a:rPr sz="1200" baseline="3472" dirty="0">
                <a:solidFill>
                  <a:srgbClr val="231F20"/>
                </a:solidFill>
                <a:latin typeface="Times New Roman"/>
                <a:cs typeface="Times New Roman"/>
              </a:rPr>
              <a:t>Campus</a:t>
            </a:r>
            <a:r>
              <a:rPr sz="1200" spc="517" baseline="3472" dirty="0">
                <a:solidFill>
                  <a:srgbClr val="231F20"/>
                </a:solidFill>
                <a:latin typeface="Times New Roman"/>
                <a:cs typeface="Times New Roman"/>
              </a:rPr>
              <a:t> </a:t>
            </a:r>
            <a:r>
              <a:rPr sz="1200" spc="-15" baseline="3472" dirty="0">
                <a:solidFill>
                  <a:srgbClr val="231F20"/>
                </a:solidFill>
                <a:latin typeface="Times New Roman"/>
                <a:cs typeface="Times New Roman"/>
                <a:hlinkClick r:id="rId3"/>
              </a:rPr>
              <a:t>www.elsaschoolcebu.com</a:t>
            </a:r>
            <a:endParaRPr sz="1200" baseline="3472">
              <a:latin typeface="Times New Roman"/>
              <a:cs typeface="Times New Roman"/>
            </a:endParaRPr>
          </a:p>
        </p:txBody>
      </p:sp>
      <p:sp>
        <p:nvSpPr>
          <p:cNvPr id="59" name="object 59"/>
          <p:cNvSpPr/>
          <p:nvPr/>
        </p:nvSpPr>
        <p:spPr>
          <a:xfrm>
            <a:off x="2422526" y="10351748"/>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graphicFrame>
        <p:nvGraphicFramePr>
          <p:cNvPr id="60" name="Table 59"/>
          <p:cNvGraphicFramePr>
            <a:graphicFrameLocks noGrp="1"/>
          </p:cNvGraphicFramePr>
          <p:nvPr>
            <p:extLst>
              <p:ext uri="{D42A27DB-BD31-4B8C-83A1-F6EECF244321}">
                <p14:modId xmlns:p14="http://schemas.microsoft.com/office/powerpoint/2010/main" val="3064229102"/>
              </p:ext>
            </p:extLst>
          </p:nvPr>
        </p:nvGraphicFramePr>
        <p:xfrm>
          <a:off x="830518" y="7023100"/>
          <a:ext cx="5270498" cy="1263014"/>
        </p:xfrm>
        <a:graphic>
          <a:graphicData uri="http://schemas.openxmlformats.org/drawingml/2006/table">
            <a:tbl>
              <a:tblPr firstRow="1" bandRow="1">
                <a:tableStyleId>{2D5ABB26-0587-4C30-8999-92F81FD0307C}</a:tableStyleId>
              </a:tblPr>
              <a:tblGrid>
                <a:gridCol w="1203960"/>
                <a:gridCol w="1430655"/>
                <a:gridCol w="1167659"/>
                <a:gridCol w="1468224"/>
              </a:tblGrid>
              <a:tr h="216281">
                <a:tc>
                  <a:txBody>
                    <a:bodyPr/>
                    <a:lstStyle/>
                    <a:p>
                      <a:pPr marL="61594" algn="ctr">
                        <a:lnSpc>
                          <a:spcPct val="100000"/>
                        </a:lnSpc>
                        <a:spcBef>
                          <a:spcPts val="960"/>
                        </a:spcBef>
                      </a:pPr>
                      <a:r>
                        <a:rPr sz="1300" b="1" dirty="0">
                          <a:solidFill>
                            <a:srgbClr val="FFFFFF"/>
                          </a:solidFill>
                          <a:latin typeface="Malgun Gothic"/>
                          <a:cs typeface="Malgun Gothic"/>
                        </a:rPr>
                        <a:t>Class </a:t>
                      </a:r>
                      <a:r>
                        <a:rPr sz="1300" b="1" spc="-20" dirty="0">
                          <a:solidFill>
                            <a:srgbClr val="FFFFFF"/>
                          </a:solidFill>
                          <a:latin typeface="Malgun Gothic"/>
                          <a:cs typeface="Malgun Gothic"/>
                        </a:rPr>
                        <a:t>type</a:t>
                      </a:r>
                      <a:endParaRPr sz="1300" dirty="0">
                        <a:latin typeface="Malgun Gothic"/>
                        <a:cs typeface="Malgun Gothic"/>
                      </a:endParaRPr>
                    </a:p>
                  </a:txBody>
                  <a:tcPr marL="0" marR="0" marT="121920" marB="0">
                    <a:lnR w="12700">
                      <a:solidFill>
                        <a:srgbClr val="FFD181"/>
                      </a:solidFill>
                      <a:prstDash val="solid"/>
                    </a:lnR>
                    <a:lnT w="12700">
                      <a:solidFill>
                        <a:srgbClr val="FFD181"/>
                      </a:solidFill>
                      <a:prstDash val="solid"/>
                    </a:lnT>
                    <a:solidFill>
                      <a:schemeClr val="accent2"/>
                    </a:solidFill>
                  </a:tcPr>
                </a:tc>
                <a:tc>
                  <a:txBody>
                    <a:bodyPr/>
                    <a:lstStyle/>
                    <a:p>
                      <a:pPr marL="100330" algn="ctr">
                        <a:lnSpc>
                          <a:spcPts val="1480"/>
                        </a:lnSpc>
                        <a:spcBef>
                          <a:spcPts val="660"/>
                        </a:spcBef>
                      </a:pPr>
                      <a:r>
                        <a:rPr sz="900" b="1" dirty="0">
                          <a:solidFill>
                            <a:srgbClr val="FFFFFF"/>
                          </a:solidFill>
                          <a:latin typeface="Malgun Gothic"/>
                          <a:cs typeface="Malgun Gothic"/>
                        </a:rPr>
                        <a:t>Super</a:t>
                      </a:r>
                      <a:r>
                        <a:rPr sz="900" b="1" spc="-20" dirty="0">
                          <a:solidFill>
                            <a:srgbClr val="FFFFFF"/>
                          </a:solidFill>
                          <a:latin typeface="Malgun Gothic"/>
                          <a:cs typeface="Malgun Gothic"/>
                        </a:rPr>
                        <a:t> </a:t>
                      </a:r>
                      <a:r>
                        <a:rPr lang="en-US" sz="900" b="1" spc="0" dirty="0" smtClean="0">
                          <a:solidFill>
                            <a:srgbClr val="FFFFFF"/>
                          </a:solidFill>
                          <a:latin typeface="Malgun Gothic"/>
                          <a:cs typeface="Malgun Gothic"/>
                        </a:rPr>
                        <a:t>Basic</a:t>
                      </a:r>
                      <a:r>
                        <a:rPr sz="900" b="1" spc="-10" dirty="0" smtClean="0">
                          <a:solidFill>
                            <a:srgbClr val="FFFFFF"/>
                          </a:solidFill>
                          <a:latin typeface="Malgun Gothic"/>
                          <a:cs typeface="Malgun Gothic"/>
                        </a:rPr>
                        <a:t> </a:t>
                      </a:r>
                      <a:r>
                        <a:rPr sz="900" b="1" spc="-25" dirty="0">
                          <a:solidFill>
                            <a:srgbClr val="FFFFFF"/>
                          </a:solidFill>
                          <a:latin typeface="Malgun Gothic"/>
                          <a:cs typeface="Malgun Gothic"/>
                        </a:rPr>
                        <a:t>ESL</a:t>
                      </a:r>
                      <a:endParaRPr sz="900" dirty="0">
                        <a:latin typeface="Malgun Gothic"/>
                        <a:cs typeface="Malgun Gothic"/>
                      </a:endParaRPr>
                    </a:p>
                    <a:p>
                      <a:pPr marL="100330" algn="ctr">
                        <a:lnSpc>
                          <a:spcPts val="1480"/>
                        </a:lnSpc>
                      </a:pPr>
                      <a:r>
                        <a:rPr sz="900" b="1" spc="-20" dirty="0" smtClean="0">
                          <a:solidFill>
                            <a:srgbClr val="FFFFFF"/>
                          </a:solidFill>
                          <a:latin typeface="Malgun Gothic"/>
                          <a:cs typeface="Malgun Gothic"/>
                        </a:rPr>
                        <a:t>(</a:t>
                      </a:r>
                      <a:r>
                        <a:rPr lang="en-US" sz="900" b="1" spc="-20" dirty="0" smtClean="0">
                          <a:solidFill>
                            <a:srgbClr val="FFFFFF"/>
                          </a:solidFill>
                          <a:latin typeface="Malgun Gothic"/>
                          <a:cs typeface="Malgun Gothic"/>
                        </a:rPr>
                        <a:t>SB</a:t>
                      </a:r>
                      <a:r>
                        <a:rPr sz="900" b="1" spc="-20" dirty="0" smtClean="0">
                          <a:solidFill>
                            <a:srgbClr val="FFFFFF"/>
                          </a:solidFill>
                          <a:latin typeface="Malgun Gothic"/>
                          <a:cs typeface="Malgun Gothic"/>
                        </a:rPr>
                        <a:t>)</a:t>
                      </a:r>
                      <a:endParaRPr sz="900" dirty="0">
                        <a:latin typeface="Malgun Gothic"/>
                        <a:cs typeface="Malgun Gothic"/>
                      </a:endParaRPr>
                    </a:p>
                  </a:txBody>
                  <a:tcPr marL="0" marR="0" marT="83820" marB="0">
                    <a:lnL w="12700">
                      <a:solidFill>
                        <a:srgbClr val="FFD181"/>
                      </a:solidFill>
                      <a:prstDash val="solid"/>
                    </a:lnL>
                    <a:lnR w="12700">
                      <a:solidFill>
                        <a:srgbClr val="FFD181"/>
                      </a:solidFill>
                      <a:prstDash val="solid"/>
                    </a:lnR>
                    <a:lnT w="12700">
                      <a:solidFill>
                        <a:srgbClr val="FFD181"/>
                      </a:solidFill>
                      <a:prstDash val="solid"/>
                    </a:lnT>
                    <a:solidFill>
                      <a:schemeClr val="accent2"/>
                    </a:solidFill>
                  </a:tcPr>
                </a:tc>
                <a:tc>
                  <a:txBody>
                    <a:bodyPr/>
                    <a:lstStyle/>
                    <a:p>
                      <a:pPr marL="7620" algn="ctr">
                        <a:lnSpc>
                          <a:spcPts val="1380"/>
                        </a:lnSpc>
                        <a:spcBef>
                          <a:spcPts val="655"/>
                        </a:spcBef>
                      </a:pPr>
                      <a:r>
                        <a:rPr sz="900" b="1" spc="-10" dirty="0">
                          <a:solidFill>
                            <a:schemeClr val="bg1"/>
                          </a:solidFill>
                          <a:latin typeface="Malgun Gothic"/>
                          <a:cs typeface="Malgun Gothic"/>
                        </a:rPr>
                        <a:t>GeneralESL</a:t>
                      </a:r>
                      <a:endParaRPr sz="900" dirty="0">
                        <a:solidFill>
                          <a:schemeClr val="bg1"/>
                        </a:solidFill>
                        <a:latin typeface="Malgun Gothic"/>
                        <a:cs typeface="Malgun Gothic"/>
                      </a:endParaRPr>
                    </a:p>
                    <a:p>
                      <a:pPr marL="7620" algn="ctr">
                        <a:lnSpc>
                          <a:spcPts val="1380"/>
                        </a:lnSpc>
                      </a:pPr>
                      <a:r>
                        <a:rPr sz="900" b="1" spc="-20" dirty="0">
                          <a:solidFill>
                            <a:schemeClr val="bg1"/>
                          </a:solidFill>
                          <a:latin typeface="Malgun Gothic"/>
                          <a:cs typeface="Malgun Gothic"/>
                        </a:rPr>
                        <a:t>(E4)</a:t>
                      </a:r>
                      <a:endParaRPr sz="900" dirty="0">
                        <a:solidFill>
                          <a:schemeClr val="bg1"/>
                        </a:solidFill>
                        <a:latin typeface="Malgun Gothic"/>
                        <a:cs typeface="Malgun Gothic"/>
                      </a:endParaRPr>
                    </a:p>
                  </a:txBody>
                  <a:tcPr marL="0" marR="0" marT="83185" marB="0">
                    <a:lnL w="12700">
                      <a:solidFill>
                        <a:srgbClr val="FFD181"/>
                      </a:solidFill>
                      <a:prstDash val="solid"/>
                    </a:lnL>
                    <a:lnR w="12700">
                      <a:solidFill>
                        <a:srgbClr val="FFD181"/>
                      </a:solidFill>
                      <a:prstDash val="solid"/>
                    </a:lnR>
                    <a:lnT w="12700">
                      <a:solidFill>
                        <a:srgbClr val="FFD181"/>
                      </a:solidFill>
                      <a:prstDash val="solid"/>
                    </a:lnT>
                    <a:solidFill>
                      <a:schemeClr val="accent2"/>
                    </a:solidFill>
                  </a:tcPr>
                </a:tc>
                <a:tc>
                  <a:txBody>
                    <a:bodyPr/>
                    <a:lstStyle/>
                    <a:p>
                      <a:pPr marL="535940" marR="115570" indent="-363855">
                        <a:lnSpc>
                          <a:spcPct val="76900"/>
                        </a:lnSpc>
                        <a:spcBef>
                          <a:spcPts val="1015"/>
                        </a:spcBef>
                      </a:pPr>
                      <a:r>
                        <a:rPr lang="en-US" altLang="ja-JP" sz="900" b="1" spc="0" dirty="0" smtClean="0">
                          <a:solidFill>
                            <a:srgbClr val="FFFFFF"/>
                          </a:solidFill>
                          <a:latin typeface="Malgun Gothic"/>
                          <a:cs typeface="Malgun Gothic"/>
                        </a:rPr>
                        <a:t>Super</a:t>
                      </a:r>
                      <a:r>
                        <a:rPr lang="en-US" altLang="ja-JP" sz="900" b="1" spc="0" baseline="0" dirty="0" smtClean="0">
                          <a:solidFill>
                            <a:srgbClr val="FFFFFF"/>
                          </a:solidFill>
                          <a:latin typeface="Malgun Gothic"/>
                          <a:cs typeface="Malgun Gothic"/>
                        </a:rPr>
                        <a:t> Intensive ESL</a:t>
                      </a:r>
                      <a:r>
                        <a:rPr lang="en-US" altLang="ja-JP" sz="900" b="1" spc="-25" dirty="0" smtClean="0">
                          <a:solidFill>
                            <a:srgbClr val="FFFFFF"/>
                          </a:solidFill>
                          <a:latin typeface="Malgun Gothic"/>
                          <a:cs typeface="Malgun Gothic"/>
                        </a:rPr>
                        <a:t/>
                      </a:r>
                      <a:br>
                        <a:rPr lang="en-US" altLang="ja-JP" sz="900" b="1" spc="-25" dirty="0" smtClean="0">
                          <a:solidFill>
                            <a:srgbClr val="FFFFFF"/>
                          </a:solidFill>
                          <a:latin typeface="Malgun Gothic"/>
                          <a:cs typeface="Malgun Gothic"/>
                        </a:rPr>
                      </a:br>
                      <a:r>
                        <a:rPr sz="1000" b="1" spc="-20" dirty="0" smtClean="0">
                          <a:solidFill>
                            <a:srgbClr val="FFFFFF"/>
                          </a:solidFill>
                          <a:latin typeface="Malgun Gothic"/>
                          <a:cs typeface="Malgun Gothic"/>
                        </a:rPr>
                        <a:t>(</a:t>
                      </a:r>
                      <a:r>
                        <a:rPr lang="en-US" sz="1000" b="1" spc="-20" dirty="0" smtClean="0">
                          <a:solidFill>
                            <a:srgbClr val="FFFFFF"/>
                          </a:solidFill>
                          <a:latin typeface="Malgun Gothic"/>
                          <a:cs typeface="Malgun Gothic"/>
                        </a:rPr>
                        <a:t>E6</a:t>
                      </a:r>
                      <a:r>
                        <a:rPr sz="1000" b="1" spc="-20" dirty="0" smtClean="0">
                          <a:solidFill>
                            <a:srgbClr val="FFFFFF"/>
                          </a:solidFill>
                          <a:latin typeface="Malgun Gothic"/>
                          <a:cs typeface="Malgun Gothic"/>
                        </a:rPr>
                        <a:t>)</a:t>
                      </a:r>
                      <a:endParaRPr sz="1000" dirty="0">
                        <a:latin typeface="Malgun Gothic"/>
                        <a:cs typeface="Malgun Gothic"/>
                      </a:endParaRPr>
                    </a:p>
                  </a:txBody>
                  <a:tcPr marL="0" marR="0" marT="128905" marB="0">
                    <a:lnL w="12700">
                      <a:solidFill>
                        <a:srgbClr val="FFD181"/>
                      </a:solidFill>
                      <a:prstDash val="solid"/>
                    </a:lnL>
                    <a:lnR w="12700">
                      <a:solidFill>
                        <a:srgbClr val="FFD181"/>
                      </a:solidFill>
                      <a:prstDash val="solid"/>
                    </a:lnR>
                    <a:lnT w="12700">
                      <a:solidFill>
                        <a:srgbClr val="FFD181"/>
                      </a:solidFill>
                      <a:prstDash val="solid"/>
                    </a:lnT>
                    <a:solidFill>
                      <a:schemeClr val="accent2"/>
                    </a:solidFill>
                  </a:tcPr>
                </a:tc>
              </a:tr>
              <a:tr h="287020">
                <a:tc>
                  <a:txBody>
                    <a:bodyPr/>
                    <a:lstStyle/>
                    <a:p>
                      <a:pPr marL="47625" algn="ctr">
                        <a:lnSpc>
                          <a:spcPct val="100000"/>
                        </a:lnSpc>
                        <a:spcBef>
                          <a:spcPts val="380"/>
                        </a:spcBef>
                      </a:pPr>
                      <a:r>
                        <a:rPr lang="ja-JP" altLang="en-US" sz="1300" b="1" spc="-10" dirty="0" smtClean="0">
                          <a:solidFill>
                            <a:srgbClr val="231F20"/>
                          </a:solidFill>
                          <a:latin typeface="Malgun Gothic"/>
                          <a:cs typeface="Malgun Gothic"/>
                        </a:rPr>
                        <a:t>マンツーマン</a:t>
                      </a:r>
                      <a:endParaRPr sz="1300" dirty="0">
                        <a:latin typeface="Malgun Gothic"/>
                        <a:cs typeface="Malgun Gothic"/>
                      </a:endParaRPr>
                    </a:p>
                  </a:txBody>
                  <a:tcPr marL="0" marR="0" marT="48260" marB="0">
                    <a:lnR w="12700">
                      <a:solidFill>
                        <a:srgbClr val="FFD181"/>
                      </a:solidFill>
                      <a:prstDash val="solid"/>
                    </a:lnR>
                  </a:tcPr>
                </a:tc>
                <a:tc>
                  <a:txBody>
                    <a:bodyPr/>
                    <a:lstStyle/>
                    <a:p>
                      <a:pPr marL="82550" algn="ctr">
                        <a:lnSpc>
                          <a:spcPct val="100000"/>
                        </a:lnSpc>
                        <a:spcBef>
                          <a:spcPts val="425"/>
                        </a:spcBef>
                      </a:pPr>
                      <a:r>
                        <a:rPr lang="ja-JP" altLang="en-US" sz="1100" dirty="0" smtClean="0">
                          <a:solidFill>
                            <a:srgbClr val="231F20"/>
                          </a:solidFill>
                          <a:latin typeface="Malgun Gothic"/>
                          <a:cs typeface="Malgun Gothic"/>
                        </a:rPr>
                        <a:t>一日</a:t>
                      </a:r>
                      <a:r>
                        <a:rPr lang="en-US" altLang="ja-JP" sz="1100" dirty="0" smtClean="0">
                          <a:solidFill>
                            <a:srgbClr val="231F20"/>
                          </a:solidFill>
                          <a:latin typeface="Malgun Gothic"/>
                          <a:cs typeface="Malgun Gothic"/>
                        </a:rPr>
                        <a:t>5</a:t>
                      </a:r>
                      <a:r>
                        <a:rPr lang="ja-JP" altLang="en-US" sz="1100" dirty="0" smtClean="0">
                          <a:solidFill>
                            <a:srgbClr val="231F20"/>
                          </a:solidFill>
                          <a:latin typeface="Malgun Gothic"/>
                          <a:cs typeface="Malgun Gothic"/>
                        </a:rPr>
                        <a:t>コマ</a:t>
                      </a:r>
                      <a:endParaRPr sz="1100" dirty="0">
                        <a:latin typeface="Malgun Gothic"/>
                        <a:cs typeface="Malgun Gothic"/>
                      </a:endParaRPr>
                    </a:p>
                  </a:txBody>
                  <a:tcPr marL="0" marR="0" marT="53975" marB="0">
                    <a:lnL w="12700">
                      <a:solidFill>
                        <a:srgbClr val="FFD181"/>
                      </a:solidFill>
                      <a:prstDash val="solid"/>
                    </a:lnL>
                    <a:lnR w="12700">
                      <a:solidFill>
                        <a:srgbClr val="FFD181"/>
                      </a:solidFill>
                      <a:prstDash val="solid"/>
                    </a:lnR>
                  </a:tcPr>
                </a:tc>
                <a:tc>
                  <a:txBody>
                    <a:bodyPr/>
                    <a:lstStyle/>
                    <a:p>
                      <a:pPr marL="8255" algn="ctr">
                        <a:lnSpc>
                          <a:spcPct val="100000"/>
                        </a:lnSpc>
                        <a:spcBef>
                          <a:spcPts val="425"/>
                        </a:spcBef>
                      </a:pPr>
                      <a:r>
                        <a:rPr lang="ja-JP" altLang="en-US" sz="1100" dirty="0" smtClean="0">
                          <a:solidFill>
                            <a:srgbClr val="231F20"/>
                          </a:solidFill>
                          <a:latin typeface="Malgun Gothic"/>
                          <a:cs typeface="Malgun Gothic"/>
                        </a:rPr>
                        <a:t>一日４コマ</a:t>
                      </a:r>
                      <a:endParaRPr lang="ja-JP" altLang="en-US" sz="1100" dirty="0">
                        <a:solidFill>
                          <a:srgbClr val="231F20"/>
                        </a:solidFill>
                        <a:latin typeface="Malgun Gothic"/>
                        <a:cs typeface="Malgun Gothic"/>
                      </a:endParaRPr>
                    </a:p>
                  </a:txBody>
                  <a:tcPr marL="0" marR="0" marT="53975" marB="0">
                    <a:lnL w="12700">
                      <a:solidFill>
                        <a:srgbClr val="FFD181"/>
                      </a:solidFill>
                      <a:prstDash val="solid"/>
                    </a:lnL>
                    <a:lnR w="12700">
                      <a:solidFill>
                        <a:srgbClr val="FFD181"/>
                      </a:solidFill>
                      <a:prstDash val="solid"/>
                    </a:lnR>
                  </a:tcPr>
                </a:tc>
                <a:tc>
                  <a:txBody>
                    <a:bodyPr/>
                    <a:lstStyle/>
                    <a:p>
                      <a:pPr marL="82550" algn="ctr">
                        <a:lnSpc>
                          <a:spcPct val="100000"/>
                        </a:lnSpc>
                        <a:spcBef>
                          <a:spcPts val="425"/>
                        </a:spcBef>
                      </a:pPr>
                      <a:r>
                        <a:rPr lang="ja-JP" altLang="en-US" sz="1100" dirty="0" smtClean="0">
                          <a:solidFill>
                            <a:srgbClr val="231F20"/>
                          </a:solidFill>
                          <a:latin typeface="Malgun Gothic"/>
                          <a:cs typeface="Malgun Gothic"/>
                        </a:rPr>
                        <a:t>一日</a:t>
                      </a:r>
                      <a:r>
                        <a:rPr lang="en-US" altLang="ja-JP" sz="1100" dirty="0" smtClean="0">
                          <a:solidFill>
                            <a:srgbClr val="231F20"/>
                          </a:solidFill>
                          <a:latin typeface="Malgun Gothic"/>
                          <a:cs typeface="Malgun Gothic"/>
                        </a:rPr>
                        <a:t>6</a:t>
                      </a:r>
                      <a:r>
                        <a:rPr lang="ja-JP" altLang="en-US" sz="1100" dirty="0" smtClean="0">
                          <a:solidFill>
                            <a:srgbClr val="231F20"/>
                          </a:solidFill>
                          <a:latin typeface="Malgun Gothic"/>
                          <a:cs typeface="Malgun Gothic"/>
                        </a:rPr>
                        <a:t>コマ</a:t>
                      </a:r>
                      <a:endParaRPr lang="ja-JP" altLang="en-US" sz="1100" dirty="0">
                        <a:latin typeface="Malgun Gothic"/>
                        <a:cs typeface="Malgun Gothic"/>
                      </a:endParaRPr>
                    </a:p>
                  </a:txBody>
                  <a:tcPr marL="0" marR="0" marT="53975" marB="0">
                    <a:lnL w="12700">
                      <a:solidFill>
                        <a:srgbClr val="FFD181"/>
                      </a:solidFill>
                      <a:prstDash val="solid"/>
                    </a:lnL>
                    <a:lnR w="12700">
                      <a:solidFill>
                        <a:srgbClr val="FFD181"/>
                      </a:solidFill>
                      <a:prstDash val="solid"/>
                    </a:lnR>
                  </a:tcPr>
                </a:tc>
              </a:tr>
              <a:tr h="321945">
                <a:tc>
                  <a:txBody>
                    <a:bodyPr/>
                    <a:lstStyle/>
                    <a:p>
                      <a:pPr marL="53975" algn="ctr">
                        <a:lnSpc>
                          <a:spcPct val="100000"/>
                        </a:lnSpc>
                        <a:spcBef>
                          <a:spcPts val="384"/>
                        </a:spcBef>
                      </a:pPr>
                      <a:r>
                        <a:rPr lang="ja-JP" altLang="en-US" sz="1200" b="1" dirty="0" smtClean="0">
                          <a:solidFill>
                            <a:srgbClr val="231F20"/>
                          </a:solidFill>
                          <a:latin typeface="Malgun Gothic"/>
                          <a:cs typeface="Malgun Gothic"/>
                        </a:rPr>
                        <a:t>グループレッスン</a:t>
                      </a:r>
                      <a:endParaRPr sz="1200" dirty="0">
                        <a:latin typeface="Malgun Gothic"/>
                        <a:cs typeface="Malgun Gothic"/>
                      </a:endParaRPr>
                    </a:p>
                  </a:txBody>
                  <a:tcPr marL="0" marR="0" marT="48894" marB="0">
                    <a:lnR w="12700">
                      <a:solidFill>
                        <a:srgbClr val="FFD181"/>
                      </a:solidFill>
                      <a:prstDash val="solid"/>
                    </a:lnR>
                    <a:lnB w="12700">
                      <a:solidFill>
                        <a:srgbClr val="FFD181"/>
                      </a:solidFill>
                      <a:prstDash val="solid"/>
                    </a:lnB>
                  </a:tcPr>
                </a:tc>
                <a:tc>
                  <a:txBody>
                    <a:bodyPr/>
                    <a:lstStyle/>
                    <a:p>
                      <a:pPr marL="55880" marR="0" indent="0" algn="ctr" defTabSz="914400" eaLnBrk="1" fontAlgn="auto" latinLnBrk="0" hangingPunct="1">
                        <a:lnSpc>
                          <a:spcPct val="100000"/>
                        </a:lnSpc>
                        <a:spcBef>
                          <a:spcPts val="384"/>
                        </a:spcBef>
                        <a:spcAft>
                          <a:spcPts val="0"/>
                        </a:spcAft>
                        <a:buClrTx/>
                        <a:buSzTx/>
                        <a:buFontTx/>
                        <a:buNone/>
                        <a:tabLst/>
                        <a:defRPr/>
                      </a:pPr>
                      <a:r>
                        <a:rPr lang="ja-JP" altLang="en-US" sz="1400" smtClean="0">
                          <a:latin typeface="Malgun Gothic"/>
                          <a:cs typeface="Malgun Gothic"/>
                        </a:rPr>
                        <a:t>なし</a:t>
                      </a:r>
                      <a:endParaRPr lang="ja-JP" altLang="en-US" sz="1400" dirty="0" smtClean="0">
                        <a:latin typeface="Malgun Gothic"/>
                        <a:cs typeface="Malgun Gothic"/>
                      </a:endParaRPr>
                    </a:p>
                    <a:p>
                      <a:pPr marL="55880" algn="ctr">
                        <a:lnSpc>
                          <a:spcPct val="100000"/>
                        </a:lnSpc>
                        <a:spcBef>
                          <a:spcPts val="384"/>
                        </a:spcBef>
                      </a:pPr>
                      <a:endParaRPr sz="1300" dirty="0">
                        <a:latin typeface="Malgun Gothic"/>
                        <a:cs typeface="Malgun Gothic"/>
                      </a:endParaRPr>
                    </a:p>
                  </a:txBody>
                  <a:tcPr marL="0" marR="0" marT="48894" marB="0">
                    <a:lnL w="12700">
                      <a:solidFill>
                        <a:srgbClr val="FFD181"/>
                      </a:solidFill>
                      <a:prstDash val="solid"/>
                    </a:lnL>
                    <a:lnR w="12700">
                      <a:solidFill>
                        <a:srgbClr val="FFD181"/>
                      </a:solidFill>
                      <a:prstDash val="solid"/>
                    </a:lnR>
                    <a:lnB w="12700">
                      <a:solidFill>
                        <a:srgbClr val="FFD181"/>
                      </a:solidFill>
                      <a:prstDash val="solid"/>
                    </a:lnB>
                  </a:tcPr>
                </a:tc>
                <a:tc>
                  <a:txBody>
                    <a:bodyPr/>
                    <a:lstStyle/>
                    <a:p>
                      <a:pPr marL="6350" algn="ctr">
                        <a:lnSpc>
                          <a:spcPct val="100000"/>
                        </a:lnSpc>
                        <a:spcBef>
                          <a:spcPts val="430"/>
                        </a:spcBef>
                      </a:pPr>
                      <a:r>
                        <a:rPr lang="ja-JP" altLang="en-US" sz="1100" dirty="0" smtClean="0">
                          <a:solidFill>
                            <a:srgbClr val="231F20"/>
                          </a:solidFill>
                          <a:latin typeface="Malgun Gothic"/>
                          <a:cs typeface="Malgun Gothic"/>
                        </a:rPr>
                        <a:t>一日４コマ</a:t>
                      </a:r>
                      <a:endParaRPr lang="ja-JP" altLang="en-US" sz="1100" dirty="0">
                        <a:solidFill>
                          <a:srgbClr val="231F20"/>
                        </a:solidFill>
                        <a:latin typeface="Malgun Gothic"/>
                        <a:cs typeface="Malgun Gothic"/>
                      </a:endParaRPr>
                    </a:p>
                  </a:txBody>
                  <a:tcPr marL="0" marR="0" marT="54610" marB="0">
                    <a:lnL w="12700">
                      <a:solidFill>
                        <a:srgbClr val="FFD181"/>
                      </a:solidFill>
                      <a:prstDash val="solid"/>
                    </a:lnL>
                    <a:lnR w="12700">
                      <a:solidFill>
                        <a:srgbClr val="FFD181"/>
                      </a:solidFill>
                      <a:prstDash val="solid"/>
                    </a:lnR>
                    <a:lnB w="12700">
                      <a:solidFill>
                        <a:srgbClr val="FFD181"/>
                      </a:solidFill>
                      <a:prstDash val="solid"/>
                    </a:lnB>
                  </a:tcPr>
                </a:tc>
                <a:tc>
                  <a:txBody>
                    <a:bodyPr/>
                    <a:lstStyle/>
                    <a:p>
                      <a:pPr marL="82550" algn="ctr">
                        <a:lnSpc>
                          <a:spcPct val="100000"/>
                        </a:lnSpc>
                        <a:spcBef>
                          <a:spcPts val="425"/>
                        </a:spcBef>
                      </a:pPr>
                      <a:r>
                        <a:rPr lang="ja-JP" altLang="en-US" sz="1100" dirty="0" smtClean="0">
                          <a:solidFill>
                            <a:srgbClr val="231F20"/>
                          </a:solidFill>
                          <a:latin typeface="Malgun Gothic"/>
                          <a:cs typeface="Malgun Gothic"/>
                        </a:rPr>
                        <a:t>一日</a:t>
                      </a:r>
                      <a:r>
                        <a:rPr lang="en-US" altLang="ja-JP" sz="1100" dirty="0" smtClean="0">
                          <a:solidFill>
                            <a:srgbClr val="231F20"/>
                          </a:solidFill>
                          <a:latin typeface="Malgun Gothic"/>
                          <a:cs typeface="Malgun Gothic"/>
                        </a:rPr>
                        <a:t>2</a:t>
                      </a:r>
                      <a:r>
                        <a:rPr lang="ja-JP" altLang="en-US" sz="1100" dirty="0" smtClean="0">
                          <a:solidFill>
                            <a:srgbClr val="231F20"/>
                          </a:solidFill>
                          <a:latin typeface="Malgun Gothic"/>
                          <a:cs typeface="Malgun Gothic"/>
                        </a:rPr>
                        <a:t>コマ</a:t>
                      </a:r>
                      <a:endParaRPr lang="ja-JP" altLang="en-US" sz="1100" dirty="0">
                        <a:latin typeface="Malgun Gothic"/>
                        <a:cs typeface="Malgun Gothic"/>
                      </a:endParaRPr>
                    </a:p>
                  </a:txBody>
                  <a:tcPr marL="0" marR="0" marT="54610" marB="0">
                    <a:lnL w="12700">
                      <a:solidFill>
                        <a:srgbClr val="FFD181"/>
                      </a:solidFill>
                      <a:prstDash val="solid"/>
                    </a:lnL>
                    <a:lnR w="12700">
                      <a:solidFill>
                        <a:srgbClr val="FFD181"/>
                      </a:solidFill>
                      <a:prstDash val="solid"/>
                    </a:lnR>
                    <a:lnB w="12700">
                      <a:solidFill>
                        <a:srgbClr val="FFD181"/>
                      </a:solidFill>
                      <a:prstDash val="solid"/>
                    </a:lnB>
                  </a:tcPr>
                </a:tc>
              </a:tr>
            </a:tbl>
          </a:graphicData>
        </a:graphic>
      </p:graphicFrame>
      <p:pic>
        <p:nvPicPr>
          <p:cNvPr id="61" name="object 12"/>
          <p:cNvPicPr/>
          <p:nvPr/>
        </p:nvPicPr>
        <p:blipFill>
          <a:blip r:embed="rId4" cstate="print"/>
          <a:stretch>
            <a:fillRect/>
          </a:stretch>
        </p:blipFill>
        <p:spPr>
          <a:xfrm>
            <a:off x="1494094" y="8473841"/>
            <a:ext cx="2258568" cy="14649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88250" cy="10692130"/>
            <a:chOff x="0" y="0"/>
            <a:chExt cx="7588250" cy="10692130"/>
          </a:xfrm>
        </p:grpSpPr>
        <p:pic>
          <p:nvPicPr>
            <p:cNvPr id="3" name="object 3"/>
            <p:cNvPicPr/>
            <p:nvPr/>
          </p:nvPicPr>
          <p:blipFill>
            <a:blip r:embed="rId2" cstate="print"/>
            <a:stretch>
              <a:fillRect/>
            </a:stretch>
          </p:blipFill>
          <p:spPr>
            <a:xfrm>
              <a:off x="0" y="0"/>
              <a:ext cx="7560005" cy="10692003"/>
            </a:xfrm>
            <a:prstGeom prst="rect">
              <a:avLst/>
            </a:prstGeom>
          </p:spPr>
        </p:pic>
        <p:sp>
          <p:nvSpPr>
            <p:cNvPr id="4" name="object 4"/>
            <p:cNvSpPr/>
            <p:nvPr/>
          </p:nvSpPr>
          <p:spPr>
            <a:xfrm>
              <a:off x="6537866" y="8545904"/>
              <a:ext cx="1022350" cy="1644014"/>
            </a:xfrm>
            <a:custGeom>
              <a:avLst/>
              <a:gdLst/>
              <a:ahLst/>
              <a:cxnLst/>
              <a:rect l="l" t="t" r="r" b="b"/>
              <a:pathLst>
                <a:path w="1022350" h="1644015">
                  <a:moveTo>
                    <a:pt x="791578" y="1643748"/>
                  </a:moveTo>
                  <a:lnTo>
                    <a:pt x="838019" y="1642350"/>
                  </a:lnTo>
                  <a:lnTo>
                    <a:pt x="883763" y="1638208"/>
                  </a:lnTo>
                  <a:lnTo>
                    <a:pt x="928734" y="1631400"/>
                  </a:lnTo>
                  <a:lnTo>
                    <a:pt x="972858" y="1622003"/>
                  </a:lnTo>
                  <a:lnTo>
                    <a:pt x="1016060" y="1610096"/>
                  </a:lnTo>
                  <a:lnTo>
                    <a:pt x="1022139" y="1608030"/>
                  </a:lnTo>
                </a:path>
                <a:path w="1022350" h="1644015">
                  <a:moveTo>
                    <a:pt x="1022139" y="35717"/>
                  </a:moveTo>
                  <a:lnTo>
                    <a:pt x="972858" y="21744"/>
                  </a:lnTo>
                  <a:lnTo>
                    <a:pt x="928734" y="12347"/>
                  </a:lnTo>
                  <a:lnTo>
                    <a:pt x="883763" y="5539"/>
                  </a:lnTo>
                  <a:lnTo>
                    <a:pt x="838019" y="1397"/>
                  </a:lnTo>
                  <a:lnTo>
                    <a:pt x="791578" y="0"/>
                  </a:lnTo>
                  <a:lnTo>
                    <a:pt x="745137" y="1397"/>
                  </a:lnTo>
                  <a:lnTo>
                    <a:pt x="699393" y="5539"/>
                  </a:lnTo>
                  <a:lnTo>
                    <a:pt x="654422" y="12347"/>
                  </a:lnTo>
                  <a:lnTo>
                    <a:pt x="610298" y="21744"/>
                  </a:lnTo>
                  <a:lnTo>
                    <a:pt x="567095" y="33652"/>
                  </a:lnTo>
                  <a:lnTo>
                    <a:pt x="524890" y="47993"/>
                  </a:lnTo>
                  <a:lnTo>
                    <a:pt x="483756" y="64689"/>
                  </a:lnTo>
                  <a:lnTo>
                    <a:pt x="443769" y="83663"/>
                  </a:lnTo>
                  <a:lnTo>
                    <a:pt x="405003" y="104838"/>
                  </a:lnTo>
                  <a:lnTo>
                    <a:pt x="367533" y="128135"/>
                  </a:lnTo>
                  <a:lnTo>
                    <a:pt x="331434" y="153477"/>
                  </a:lnTo>
                  <a:lnTo>
                    <a:pt x="296781" y="180786"/>
                  </a:lnTo>
                  <a:lnTo>
                    <a:pt x="263648" y="209984"/>
                  </a:lnTo>
                  <a:lnTo>
                    <a:pt x="232111" y="240995"/>
                  </a:lnTo>
                  <a:lnTo>
                    <a:pt x="202244" y="273739"/>
                  </a:lnTo>
                  <a:lnTo>
                    <a:pt x="174122" y="308140"/>
                  </a:lnTo>
                  <a:lnTo>
                    <a:pt x="147819" y="344120"/>
                  </a:lnTo>
                  <a:lnTo>
                    <a:pt x="123412" y="381601"/>
                  </a:lnTo>
                  <a:lnTo>
                    <a:pt x="100973" y="420505"/>
                  </a:lnTo>
                  <a:lnTo>
                    <a:pt x="80579" y="460755"/>
                  </a:lnTo>
                  <a:lnTo>
                    <a:pt x="62305" y="502273"/>
                  </a:lnTo>
                  <a:lnTo>
                    <a:pt x="46224" y="544981"/>
                  </a:lnTo>
                  <a:lnTo>
                    <a:pt x="32411" y="588803"/>
                  </a:lnTo>
                  <a:lnTo>
                    <a:pt x="20943" y="633659"/>
                  </a:lnTo>
                  <a:lnTo>
                    <a:pt x="11892" y="679472"/>
                  </a:lnTo>
                  <a:lnTo>
                    <a:pt x="5335" y="726165"/>
                  </a:lnTo>
                  <a:lnTo>
                    <a:pt x="1346" y="773661"/>
                  </a:lnTo>
                  <a:lnTo>
                    <a:pt x="0" y="821880"/>
                  </a:lnTo>
                  <a:lnTo>
                    <a:pt x="1346" y="870098"/>
                  </a:lnTo>
                  <a:lnTo>
                    <a:pt x="5335" y="917592"/>
                  </a:lnTo>
                  <a:lnTo>
                    <a:pt x="11892" y="964284"/>
                  </a:lnTo>
                  <a:lnTo>
                    <a:pt x="20943" y="1010097"/>
                  </a:lnTo>
                  <a:lnTo>
                    <a:pt x="32411" y="1054952"/>
                  </a:lnTo>
                  <a:lnTo>
                    <a:pt x="46224" y="1098772"/>
                  </a:lnTo>
                  <a:lnTo>
                    <a:pt x="62305" y="1141480"/>
                  </a:lnTo>
                  <a:lnTo>
                    <a:pt x="80579" y="1182997"/>
                  </a:lnTo>
                  <a:lnTo>
                    <a:pt x="100973" y="1223246"/>
                  </a:lnTo>
                  <a:lnTo>
                    <a:pt x="123412" y="1262150"/>
                  </a:lnTo>
                  <a:lnTo>
                    <a:pt x="147819" y="1299630"/>
                  </a:lnTo>
                  <a:lnTo>
                    <a:pt x="174122" y="1335610"/>
                  </a:lnTo>
                  <a:lnTo>
                    <a:pt x="202244" y="1370010"/>
                  </a:lnTo>
                  <a:lnTo>
                    <a:pt x="232111" y="1402754"/>
                  </a:lnTo>
                  <a:lnTo>
                    <a:pt x="263648" y="1433764"/>
                  </a:lnTo>
                  <a:lnTo>
                    <a:pt x="296781" y="1462963"/>
                  </a:lnTo>
                  <a:lnTo>
                    <a:pt x="331434" y="1490271"/>
                  </a:lnTo>
                  <a:lnTo>
                    <a:pt x="367533" y="1515613"/>
                  </a:lnTo>
                  <a:lnTo>
                    <a:pt x="405003" y="1538910"/>
                  </a:lnTo>
                  <a:lnTo>
                    <a:pt x="443769" y="1560084"/>
                  </a:lnTo>
                  <a:lnTo>
                    <a:pt x="483756" y="1579059"/>
                  </a:lnTo>
                  <a:lnTo>
                    <a:pt x="524890" y="1595755"/>
                  </a:lnTo>
                  <a:lnTo>
                    <a:pt x="567095" y="1610096"/>
                  </a:lnTo>
                  <a:lnTo>
                    <a:pt x="610298" y="1622003"/>
                  </a:lnTo>
                  <a:lnTo>
                    <a:pt x="654422" y="1631400"/>
                  </a:lnTo>
                  <a:lnTo>
                    <a:pt x="699393" y="1638208"/>
                  </a:lnTo>
                  <a:lnTo>
                    <a:pt x="745137" y="1642350"/>
                  </a:lnTo>
                  <a:lnTo>
                    <a:pt x="791578" y="1643748"/>
                  </a:lnTo>
                </a:path>
              </a:pathLst>
            </a:custGeom>
            <a:ln w="54978">
              <a:solidFill>
                <a:srgbClr val="93D2FF"/>
              </a:solidFill>
            </a:ln>
          </p:spPr>
          <p:txBody>
            <a:bodyPr wrap="square" lIns="0" tIns="0" rIns="0" bIns="0" rtlCol="0"/>
            <a:lstStyle/>
            <a:p>
              <a:endParaRPr/>
            </a:p>
          </p:txBody>
        </p:sp>
        <p:sp>
          <p:nvSpPr>
            <p:cNvPr id="5" name="object 5"/>
            <p:cNvSpPr/>
            <p:nvPr/>
          </p:nvSpPr>
          <p:spPr>
            <a:xfrm>
              <a:off x="6647988" y="8656026"/>
              <a:ext cx="912494" cy="1423670"/>
            </a:xfrm>
            <a:custGeom>
              <a:avLst/>
              <a:gdLst/>
              <a:ahLst/>
              <a:cxnLst/>
              <a:rect l="l" t="t" r="r" b="b"/>
              <a:pathLst>
                <a:path w="912495" h="1423670">
                  <a:moveTo>
                    <a:pt x="681456" y="1423504"/>
                  </a:moveTo>
                  <a:lnTo>
                    <a:pt x="728044" y="1421859"/>
                  </a:lnTo>
                  <a:lnTo>
                    <a:pt x="773799" y="1416995"/>
                  </a:lnTo>
                  <a:lnTo>
                    <a:pt x="818620" y="1409018"/>
                  </a:lnTo>
                  <a:lnTo>
                    <a:pt x="862405" y="1398036"/>
                  </a:lnTo>
                  <a:lnTo>
                    <a:pt x="905051" y="1384156"/>
                  </a:lnTo>
                  <a:lnTo>
                    <a:pt x="912017" y="1381350"/>
                  </a:lnTo>
                </a:path>
                <a:path w="912495" h="1423670">
                  <a:moveTo>
                    <a:pt x="912017" y="42154"/>
                  </a:moveTo>
                  <a:lnTo>
                    <a:pt x="862405" y="25468"/>
                  </a:lnTo>
                  <a:lnTo>
                    <a:pt x="818620" y="14486"/>
                  </a:lnTo>
                  <a:lnTo>
                    <a:pt x="773799" y="6509"/>
                  </a:lnTo>
                  <a:lnTo>
                    <a:pt x="728044" y="1645"/>
                  </a:lnTo>
                  <a:lnTo>
                    <a:pt x="681456" y="0"/>
                  </a:lnTo>
                  <a:lnTo>
                    <a:pt x="634869" y="1645"/>
                  </a:lnTo>
                  <a:lnTo>
                    <a:pt x="589113" y="6509"/>
                  </a:lnTo>
                  <a:lnTo>
                    <a:pt x="544292" y="14486"/>
                  </a:lnTo>
                  <a:lnTo>
                    <a:pt x="500507" y="25468"/>
                  </a:lnTo>
                  <a:lnTo>
                    <a:pt x="457862" y="39348"/>
                  </a:lnTo>
                  <a:lnTo>
                    <a:pt x="416457" y="56021"/>
                  </a:lnTo>
                  <a:lnTo>
                    <a:pt x="376396" y="75379"/>
                  </a:lnTo>
                  <a:lnTo>
                    <a:pt x="337780" y="97314"/>
                  </a:lnTo>
                  <a:lnTo>
                    <a:pt x="300712" y="121722"/>
                  </a:lnTo>
                  <a:lnTo>
                    <a:pt x="265295" y="148493"/>
                  </a:lnTo>
                  <a:lnTo>
                    <a:pt x="231630" y="177523"/>
                  </a:lnTo>
                  <a:lnTo>
                    <a:pt x="199820" y="208703"/>
                  </a:lnTo>
                  <a:lnTo>
                    <a:pt x="169967" y="241928"/>
                  </a:lnTo>
                  <a:lnTo>
                    <a:pt x="142173" y="277090"/>
                  </a:lnTo>
                  <a:lnTo>
                    <a:pt x="116541" y="314082"/>
                  </a:lnTo>
                  <a:lnTo>
                    <a:pt x="93172" y="352798"/>
                  </a:lnTo>
                  <a:lnTo>
                    <a:pt x="72170" y="393131"/>
                  </a:lnTo>
                  <a:lnTo>
                    <a:pt x="53637" y="434974"/>
                  </a:lnTo>
                  <a:lnTo>
                    <a:pt x="37674" y="478219"/>
                  </a:lnTo>
                  <a:lnTo>
                    <a:pt x="24384" y="522762"/>
                  </a:lnTo>
                  <a:lnTo>
                    <a:pt x="13869" y="568494"/>
                  </a:lnTo>
                  <a:lnTo>
                    <a:pt x="6232" y="615308"/>
                  </a:lnTo>
                  <a:lnTo>
                    <a:pt x="1575" y="663099"/>
                  </a:lnTo>
                  <a:lnTo>
                    <a:pt x="0" y="711758"/>
                  </a:lnTo>
                  <a:lnTo>
                    <a:pt x="1575" y="760416"/>
                  </a:lnTo>
                  <a:lnTo>
                    <a:pt x="6232" y="808205"/>
                  </a:lnTo>
                  <a:lnTo>
                    <a:pt x="13869" y="855019"/>
                  </a:lnTo>
                  <a:lnTo>
                    <a:pt x="24384" y="900749"/>
                  </a:lnTo>
                  <a:lnTo>
                    <a:pt x="37674" y="945291"/>
                  </a:lnTo>
                  <a:lnTo>
                    <a:pt x="53637" y="988536"/>
                  </a:lnTo>
                  <a:lnTo>
                    <a:pt x="72170" y="1030378"/>
                  </a:lnTo>
                  <a:lnTo>
                    <a:pt x="93172" y="1070710"/>
                  </a:lnTo>
                  <a:lnTo>
                    <a:pt x="116541" y="1109425"/>
                  </a:lnTo>
                  <a:lnTo>
                    <a:pt x="142173" y="1146417"/>
                  </a:lnTo>
                  <a:lnTo>
                    <a:pt x="169967" y="1181578"/>
                  </a:lnTo>
                  <a:lnTo>
                    <a:pt x="199820" y="1214802"/>
                  </a:lnTo>
                  <a:lnTo>
                    <a:pt x="231630" y="1245982"/>
                  </a:lnTo>
                  <a:lnTo>
                    <a:pt x="265295" y="1275011"/>
                  </a:lnTo>
                  <a:lnTo>
                    <a:pt x="300712" y="1301783"/>
                  </a:lnTo>
                  <a:lnTo>
                    <a:pt x="337780" y="1326190"/>
                  </a:lnTo>
                  <a:lnTo>
                    <a:pt x="376396" y="1348126"/>
                  </a:lnTo>
                  <a:lnTo>
                    <a:pt x="416457" y="1367483"/>
                  </a:lnTo>
                  <a:lnTo>
                    <a:pt x="457862" y="1384156"/>
                  </a:lnTo>
                  <a:lnTo>
                    <a:pt x="500507" y="1398036"/>
                  </a:lnTo>
                  <a:lnTo>
                    <a:pt x="544292" y="1409018"/>
                  </a:lnTo>
                  <a:lnTo>
                    <a:pt x="589113" y="1416995"/>
                  </a:lnTo>
                  <a:lnTo>
                    <a:pt x="634869" y="1421859"/>
                  </a:lnTo>
                  <a:lnTo>
                    <a:pt x="681456" y="1423504"/>
                  </a:lnTo>
                </a:path>
              </a:pathLst>
            </a:custGeom>
            <a:ln w="54978">
              <a:solidFill>
                <a:srgbClr val="93D2FF"/>
              </a:solidFill>
            </a:ln>
          </p:spPr>
          <p:txBody>
            <a:bodyPr wrap="square" lIns="0" tIns="0" rIns="0" bIns="0" rtlCol="0"/>
            <a:lstStyle/>
            <a:p>
              <a:endParaRPr/>
            </a:p>
          </p:txBody>
        </p:sp>
        <p:sp>
          <p:nvSpPr>
            <p:cNvPr id="6" name="object 6"/>
            <p:cNvSpPr/>
            <p:nvPr/>
          </p:nvSpPr>
          <p:spPr>
            <a:xfrm>
              <a:off x="0" y="2709507"/>
              <a:ext cx="7560309" cy="7982584"/>
            </a:xfrm>
            <a:custGeom>
              <a:avLst/>
              <a:gdLst/>
              <a:ahLst/>
              <a:cxnLst/>
              <a:rect l="l" t="t" r="r" b="b"/>
              <a:pathLst>
                <a:path w="7560309" h="7982584">
                  <a:moveTo>
                    <a:pt x="0" y="0"/>
                  </a:moveTo>
                  <a:lnTo>
                    <a:pt x="0" y="7982496"/>
                  </a:lnTo>
                  <a:lnTo>
                    <a:pt x="7560005" y="7982496"/>
                  </a:lnTo>
                  <a:lnTo>
                    <a:pt x="7560005" y="0"/>
                  </a:lnTo>
                  <a:lnTo>
                    <a:pt x="0" y="0"/>
                  </a:lnTo>
                  <a:close/>
                </a:path>
              </a:pathLst>
            </a:custGeom>
            <a:solidFill>
              <a:srgbClr val="FFFFFF">
                <a:alpha val="72999"/>
              </a:srgbClr>
            </a:solidFill>
          </p:spPr>
          <p:txBody>
            <a:bodyPr wrap="square" lIns="0" tIns="0" rIns="0" bIns="0" rtlCol="0"/>
            <a:lstStyle/>
            <a:p>
              <a:endParaRPr/>
            </a:p>
          </p:txBody>
        </p:sp>
        <p:pic>
          <p:nvPicPr>
            <p:cNvPr id="7" name="object 7"/>
            <p:cNvPicPr/>
            <p:nvPr/>
          </p:nvPicPr>
          <p:blipFill>
            <a:blip r:embed="rId3" cstate="print"/>
            <a:stretch>
              <a:fillRect/>
            </a:stretch>
          </p:blipFill>
          <p:spPr>
            <a:xfrm>
              <a:off x="498398" y="8548560"/>
              <a:ext cx="3864755" cy="1661325"/>
            </a:xfrm>
            <a:prstGeom prst="rect">
              <a:avLst/>
            </a:prstGeom>
          </p:spPr>
        </p:pic>
        <p:sp>
          <p:nvSpPr>
            <p:cNvPr id="8" name="object 8"/>
            <p:cNvSpPr/>
            <p:nvPr/>
          </p:nvSpPr>
          <p:spPr>
            <a:xfrm>
              <a:off x="498398" y="8548560"/>
              <a:ext cx="3865245" cy="1661795"/>
            </a:xfrm>
            <a:custGeom>
              <a:avLst/>
              <a:gdLst/>
              <a:ahLst/>
              <a:cxnLst/>
              <a:rect l="l" t="t" r="r" b="b"/>
              <a:pathLst>
                <a:path w="3865245" h="1661795">
                  <a:moveTo>
                    <a:pt x="0" y="1661325"/>
                  </a:moveTo>
                  <a:lnTo>
                    <a:pt x="3864749" y="1661325"/>
                  </a:lnTo>
                  <a:lnTo>
                    <a:pt x="3864749" y="0"/>
                  </a:lnTo>
                  <a:lnTo>
                    <a:pt x="0" y="0"/>
                  </a:lnTo>
                  <a:lnTo>
                    <a:pt x="0" y="1661325"/>
                  </a:lnTo>
                  <a:close/>
                </a:path>
              </a:pathLst>
            </a:custGeom>
            <a:ln w="12700">
              <a:solidFill>
                <a:srgbClr val="231F20"/>
              </a:solidFill>
            </a:ln>
          </p:spPr>
          <p:txBody>
            <a:bodyPr wrap="square" lIns="0" tIns="0" rIns="0" bIns="0" rtlCol="0"/>
            <a:lstStyle/>
            <a:p>
              <a:endParaRPr/>
            </a:p>
          </p:txBody>
        </p:sp>
      </p:grpSp>
      <p:sp>
        <p:nvSpPr>
          <p:cNvPr id="9" name="object 9"/>
          <p:cNvSpPr txBox="1"/>
          <p:nvPr/>
        </p:nvSpPr>
        <p:spPr>
          <a:xfrm>
            <a:off x="449356" y="2883789"/>
            <a:ext cx="5386294" cy="1865254"/>
          </a:xfrm>
          <a:prstGeom prst="rect">
            <a:avLst/>
          </a:prstGeom>
        </p:spPr>
        <p:txBody>
          <a:bodyPr vert="horz" wrap="square" lIns="0" tIns="140335" rIns="0" bIns="0" rtlCol="0">
            <a:spAutoFit/>
          </a:bodyPr>
          <a:lstStyle/>
          <a:p>
            <a:pPr marL="12700">
              <a:lnSpc>
                <a:spcPct val="100000"/>
              </a:lnSpc>
              <a:spcBef>
                <a:spcPts val="1105"/>
              </a:spcBef>
            </a:pPr>
            <a:r>
              <a:rPr lang="ja-JP" altLang="en-US" sz="1500" b="1" dirty="0">
                <a:solidFill>
                  <a:srgbClr val="424690"/>
                </a:solidFill>
                <a:latin typeface="Malgun Gothic"/>
                <a:cs typeface="Malgun Gothic"/>
              </a:rPr>
              <a:t>プログラムハイライト</a:t>
            </a:r>
            <a:endParaRPr sz="1500" dirty="0">
              <a:latin typeface="Malgun Gothic"/>
              <a:cs typeface="Malgun Gothic"/>
            </a:endParaRPr>
          </a:p>
          <a:p>
            <a:pPr marL="253365" indent="-228600">
              <a:lnSpc>
                <a:spcPct val="100000"/>
              </a:lnSpc>
              <a:spcBef>
                <a:spcPts val="740"/>
              </a:spcBef>
              <a:buChar char="•"/>
              <a:tabLst>
                <a:tab pos="253365" algn="l"/>
              </a:tabLst>
            </a:pPr>
            <a:r>
              <a:rPr lang="ja-JP" altLang="en-US" sz="1100" dirty="0" smtClean="0">
                <a:solidFill>
                  <a:srgbClr val="231F20"/>
                </a:solidFill>
                <a:latin typeface="Malgun Gothic"/>
                <a:cs typeface="Malgun Gothic"/>
              </a:rPr>
              <a:t>リゾートスタイルの自然に優しい環境での学習により家族トレーニングを最適化</a:t>
            </a:r>
            <a:endParaRPr lang="en-US" altLang="ja-JP" sz="1100" dirty="0" smtClean="0">
              <a:solidFill>
                <a:srgbClr val="231F20"/>
              </a:solidFill>
              <a:latin typeface="Malgun Gothic"/>
              <a:cs typeface="Malgun Gothic"/>
            </a:endParaRPr>
          </a:p>
          <a:p>
            <a:pPr marL="253365" indent="-228600">
              <a:lnSpc>
                <a:spcPct val="100000"/>
              </a:lnSpc>
              <a:spcBef>
                <a:spcPts val="740"/>
              </a:spcBef>
              <a:buChar char="•"/>
              <a:tabLst>
                <a:tab pos="253365" algn="l"/>
              </a:tabLst>
            </a:pPr>
            <a:r>
              <a:rPr lang="ja-JP" altLang="en-US" sz="1100" dirty="0" smtClean="0">
                <a:solidFill>
                  <a:srgbClr val="231F20"/>
                </a:solidFill>
                <a:latin typeface="Malgun Gothic"/>
                <a:cs typeface="Malgun Gothic"/>
              </a:rPr>
              <a:t>早期入学者のための無料アカデミックカウンセリング</a:t>
            </a:r>
          </a:p>
          <a:p>
            <a:pPr marL="253365" indent="-228600">
              <a:lnSpc>
                <a:spcPct val="100000"/>
              </a:lnSpc>
              <a:spcBef>
                <a:spcPts val="180"/>
              </a:spcBef>
              <a:buChar char="•"/>
              <a:tabLst>
                <a:tab pos="253365" algn="l"/>
              </a:tabLst>
            </a:pPr>
            <a:r>
              <a:rPr lang="ja-JP" altLang="en-US" sz="1100" dirty="0" smtClean="0">
                <a:solidFill>
                  <a:srgbClr val="231F20"/>
                </a:solidFill>
                <a:latin typeface="Malgun Gothic"/>
                <a:cs typeface="Malgun Gothic"/>
              </a:rPr>
              <a:t>保護者</a:t>
            </a:r>
            <a:r>
              <a:rPr lang="en-US" altLang="ja-JP" sz="1100" dirty="0" smtClean="0">
                <a:solidFill>
                  <a:srgbClr val="231F20"/>
                </a:solidFill>
                <a:latin typeface="Malgun Gothic"/>
                <a:cs typeface="Malgun Gothic"/>
              </a:rPr>
              <a:t>(</a:t>
            </a:r>
            <a:r>
              <a:rPr lang="ja-JP" altLang="en-US" sz="1100" dirty="0" smtClean="0">
                <a:solidFill>
                  <a:srgbClr val="231F20"/>
                </a:solidFill>
                <a:latin typeface="Malgun Gothic"/>
                <a:cs typeface="Malgun Gothic"/>
              </a:rPr>
              <a:t>保護者</a:t>
            </a:r>
            <a:r>
              <a:rPr lang="en-US" altLang="ja-JP" sz="1100" dirty="0" smtClean="0">
                <a:solidFill>
                  <a:srgbClr val="231F20"/>
                </a:solidFill>
                <a:latin typeface="Malgun Gothic"/>
                <a:cs typeface="Malgun Gothic"/>
              </a:rPr>
              <a:t>)</a:t>
            </a:r>
            <a:r>
              <a:rPr lang="ja-JP" altLang="en-US" sz="1100" dirty="0" smtClean="0">
                <a:solidFill>
                  <a:srgbClr val="231F20"/>
                </a:solidFill>
                <a:latin typeface="Malgun Gothic"/>
                <a:cs typeface="Malgun Gothic"/>
              </a:rPr>
              <a:t>は平日は外出自由です</a:t>
            </a:r>
          </a:p>
          <a:p>
            <a:pPr marL="253365" indent="-228600">
              <a:lnSpc>
                <a:spcPct val="100000"/>
              </a:lnSpc>
              <a:spcBef>
                <a:spcPts val="180"/>
              </a:spcBef>
              <a:buChar char="•"/>
              <a:tabLst>
                <a:tab pos="253365" algn="l"/>
              </a:tabLst>
            </a:pPr>
            <a:r>
              <a:rPr lang="en-US" altLang="ja-JP" sz="1100" dirty="0" smtClean="0">
                <a:solidFill>
                  <a:srgbClr val="231F20"/>
                </a:solidFill>
                <a:latin typeface="Malgun Gothic"/>
                <a:cs typeface="Malgun Gothic"/>
              </a:rPr>
              <a:t>1</a:t>
            </a:r>
            <a:r>
              <a:rPr lang="ja-JP" altLang="en-US" sz="1100" dirty="0" smtClean="0">
                <a:solidFill>
                  <a:srgbClr val="231F20"/>
                </a:solidFill>
                <a:latin typeface="Malgun Gothic"/>
                <a:cs typeface="Malgun Gothic"/>
              </a:rPr>
              <a:t>対</a:t>
            </a:r>
            <a:r>
              <a:rPr lang="en-US" altLang="ja-JP" sz="1100" dirty="0" smtClean="0">
                <a:solidFill>
                  <a:srgbClr val="231F20"/>
                </a:solidFill>
                <a:latin typeface="Malgun Gothic"/>
                <a:cs typeface="Malgun Gothic"/>
              </a:rPr>
              <a:t>1</a:t>
            </a:r>
            <a:r>
              <a:rPr lang="ja-JP" altLang="en-US" sz="1100" dirty="0" smtClean="0">
                <a:solidFill>
                  <a:srgbClr val="231F20"/>
                </a:solidFill>
                <a:latin typeface="Malgun Gothic"/>
                <a:cs typeface="Malgun Gothic"/>
              </a:rPr>
              <a:t>のクラスを追加したり、コースの変更をローカルで行うことができます</a:t>
            </a:r>
          </a:p>
          <a:p>
            <a:pPr marL="253365" indent="-228600">
              <a:lnSpc>
                <a:spcPct val="100000"/>
              </a:lnSpc>
              <a:spcBef>
                <a:spcPts val="180"/>
              </a:spcBef>
              <a:buChar char="•"/>
              <a:tabLst>
                <a:tab pos="253365" algn="l"/>
              </a:tabLst>
            </a:pPr>
            <a:r>
              <a:rPr lang="ja-JP" altLang="en-US" sz="1100" dirty="0" smtClean="0">
                <a:solidFill>
                  <a:srgbClr val="231F20"/>
                </a:solidFill>
                <a:latin typeface="Malgun Gothic"/>
                <a:cs typeface="Malgun Gothic"/>
              </a:rPr>
              <a:t>毎週水曜日に無</a:t>
            </a:r>
            <a:r>
              <a:rPr lang="ja-JP" altLang="en-US" sz="1100" dirty="0">
                <a:solidFill>
                  <a:srgbClr val="231F20"/>
                </a:solidFill>
                <a:latin typeface="Malgun Gothic"/>
                <a:cs typeface="Malgun Gothic"/>
              </a:rPr>
              <a:t>料</a:t>
            </a:r>
            <a:r>
              <a:rPr lang="ja-JP" altLang="en-US" sz="1100" dirty="0" smtClean="0">
                <a:solidFill>
                  <a:srgbClr val="231F20"/>
                </a:solidFill>
                <a:latin typeface="Malgun Gothic"/>
                <a:cs typeface="Malgun Gothic"/>
              </a:rPr>
              <a:t>のズンバエアロビクス（ダンス）参加できます</a:t>
            </a:r>
            <a:endParaRPr sz="1100" dirty="0">
              <a:latin typeface="Malgun Gothic"/>
              <a:cs typeface="Malgun Gothic"/>
            </a:endParaRPr>
          </a:p>
          <a:p>
            <a:pPr marL="253365" indent="-228600">
              <a:lnSpc>
                <a:spcPct val="100000"/>
              </a:lnSpc>
              <a:spcBef>
                <a:spcPts val="180"/>
              </a:spcBef>
              <a:buChar char="•"/>
              <a:tabLst>
                <a:tab pos="253365" algn="l"/>
              </a:tabLst>
            </a:pPr>
            <a:r>
              <a:rPr lang="ja-JP" altLang="en-US" sz="1100" dirty="0">
                <a:solidFill>
                  <a:srgbClr val="231F20"/>
                </a:solidFill>
                <a:latin typeface="Malgun Gothic"/>
                <a:cs typeface="Malgun Gothic"/>
              </a:rPr>
              <a:t>小さいお子</a:t>
            </a:r>
            <a:r>
              <a:rPr lang="ja-JP" altLang="en-US" sz="1100" dirty="0" smtClean="0">
                <a:solidFill>
                  <a:srgbClr val="231F20"/>
                </a:solidFill>
                <a:latin typeface="Malgun Gothic"/>
                <a:cs typeface="Malgun Gothic"/>
              </a:rPr>
              <a:t>様がいる場合、ベビーシッターサービス（有料）を利用できます</a:t>
            </a:r>
            <a:endParaRPr sz="1100" dirty="0">
              <a:latin typeface="Malgun Gothic"/>
              <a:cs typeface="Malgun Gothic"/>
            </a:endParaRPr>
          </a:p>
          <a:p>
            <a:pPr marL="253365" indent="-228600">
              <a:lnSpc>
                <a:spcPct val="100000"/>
              </a:lnSpc>
              <a:spcBef>
                <a:spcPts val="180"/>
              </a:spcBef>
              <a:buChar char="•"/>
              <a:tabLst>
                <a:tab pos="253365" algn="l"/>
              </a:tabLst>
            </a:pPr>
            <a:r>
              <a:rPr lang="ja-JP" altLang="en-US" sz="1100" dirty="0">
                <a:solidFill>
                  <a:srgbClr val="231F20"/>
                </a:solidFill>
                <a:latin typeface="Malgun Gothic"/>
                <a:cs typeface="Malgun Gothic"/>
              </a:rPr>
              <a:t>外に行くことな</a:t>
            </a:r>
            <a:r>
              <a:rPr lang="ja-JP" altLang="en-US" sz="1100" dirty="0" smtClean="0">
                <a:solidFill>
                  <a:srgbClr val="231F20"/>
                </a:solidFill>
                <a:latin typeface="Malgun Gothic"/>
                <a:cs typeface="Malgun Gothic"/>
              </a:rPr>
              <a:t>く自分の部屋でマッサージサービス（有料）を受けれます</a:t>
            </a:r>
            <a:endParaRPr sz="1100" dirty="0">
              <a:latin typeface="Malgun Gothic"/>
              <a:cs typeface="Malgun Gothic"/>
            </a:endParaRPr>
          </a:p>
        </p:txBody>
      </p:sp>
      <p:grpSp>
        <p:nvGrpSpPr>
          <p:cNvPr id="10" name="object 10"/>
          <p:cNvGrpSpPr/>
          <p:nvPr/>
        </p:nvGrpSpPr>
        <p:grpSpPr>
          <a:xfrm>
            <a:off x="0" y="0"/>
            <a:ext cx="7559992" cy="10502382"/>
            <a:chOff x="0" y="0"/>
            <a:chExt cx="7559992" cy="10502382"/>
          </a:xfrm>
        </p:grpSpPr>
        <p:sp>
          <p:nvSpPr>
            <p:cNvPr id="11" name="object 11"/>
            <p:cNvSpPr/>
            <p:nvPr/>
          </p:nvSpPr>
          <p:spPr>
            <a:xfrm>
              <a:off x="2322576" y="3148177"/>
              <a:ext cx="4827270" cy="0"/>
            </a:xfrm>
            <a:custGeom>
              <a:avLst/>
              <a:gdLst/>
              <a:ahLst/>
              <a:cxnLst/>
              <a:rect l="l" t="t" r="r" b="b"/>
              <a:pathLst>
                <a:path w="4827270">
                  <a:moveTo>
                    <a:pt x="0" y="0"/>
                  </a:moveTo>
                  <a:lnTo>
                    <a:pt x="4827028" y="0"/>
                  </a:lnTo>
                </a:path>
              </a:pathLst>
            </a:custGeom>
            <a:ln w="12700">
              <a:solidFill>
                <a:srgbClr val="9C73FF"/>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0" y="0"/>
              <a:ext cx="7559992" cy="2709506"/>
            </a:xfrm>
            <a:prstGeom prst="rect">
              <a:avLst/>
            </a:prstGeom>
          </p:spPr>
        </p:pic>
        <p:pic>
          <p:nvPicPr>
            <p:cNvPr id="14" name="object 14"/>
            <p:cNvPicPr/>
            <p:nvPr/>
          </p:nvPicPr>
          <p:blipFill>
            <a:blip r:embed="rId5" cstate="print"/>
            <a:stretch>
              <a:fillRect/>
            </a:stretch>
          </p:blipFill>
          <p:spPr>
            <a:xfrm>
              <a:off x="457200" y="4937975"/>
              <a:ext cx="2361438" cy="2950006"/>
            </a:xfrm>
            <a:prstGeom prst="rect">
              <a:avLst/>
            </a:prstGeom>
          </p:spPr>
        </p:pic>
        <p:pic>
          <p:nvPicPr>
            <p:cNvPr id="15" name="object 15"/>
            <p:cNvPicPr/>
            <p:nvPr/>
          </p:nvPicPr>
          <p:blipFill>
            <a:blip r:embed="rId6" cstate="print"/>
            <a:stretch>
              <a:fillRect/>
            </a:stretch>
          </p:blipFill>
          <p:spPr>
            <a:xfrm>
              <a:off x="2889504" y="4937975"/>
              <a:ext cx="4270438" cy="2950006"/>
            </a:xfrm>
            <a:prstGeom prst="rect">
              <a:avLst/>
            </a:prstGeom>
          </p:spPr>
        </p:pic>
        <p:sp>
          <p:nvSpPr>
            <p:cNvPr id="16" name="object 16"/>
            <p:cNvSpPr/>
            <p:nvPr/>
          </p:nvSpPr>
          <p:spPr>
            <a:xfrm>
              <a:off x="6757530" y="10306802"/>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grpSp>
      <p:sp>
        <p:nvSpPr>
          <p:cNvPr id="17" name="object 17"/>
          <p:cNvSpPr txBox="1"/>
          <p:nvPr/>
        </p:nvSpPr>
        <p:spPr>
          <a:xfrm>
            <a:off x="483897" y="8220597"/>
            <a:ext cx="4208753" cy="425758"/>
          </a:xfrm>
          <a:prstGeom prst="rect">
            <a:avLst/>
          </a:prstGeom>
        </p:spPr>
        <p:txBody>
          <a:bodyPr vert="horz" wrap="square" lIns="0" tIns="12700" rIns="0" bIns="0" rtlCol="0">
            <a:spAutoFit/>
          </a:bodyPr>
          <a:lstStyle/>
          <a:p>
            <a:pPr marL="12700">
              <a:lnSpc>
                <a:spcPct val="100000"/>
              </a:lnSpc>
              <a:spcBef>
                <a:spcPts val="100"/>
              </a:spcBef>
            </a:pPr>
            <a:r>
              <a:rPr lang="ja-JP" altLang="en-US" sz="1300" b="1" dirty="0" smtClean="0">
                <a:solidFill>
                  <a:srgbClr val="231F20"/>
                </a:solidFill>
                <a:latin typeface="Malgun Gothic"/>
                <a:cs typeface="Malgun Gothic"/>
              </a:rPr>
              <a:t>クラスの時間割の例　</a:t>
            </a:r>
            <a:r>
              <a:rPr lang="en-PH" altLang="ja-JP" sz="1300" b="1" dirty="0" smtClean="0">
                <a:solidFill>
                  <a:srgbClr val="231F20"/>
                </a:solidFill>
                <a:latin typeface="Malgun Gothic"/>
                <a:cs typeface="Malgun Gothic"/>
              </a:rPr>
              <a:t>Guardian Relax Program (G0)</a:t>
            </a:r>
          </a:p>
          <a:p>
            <a:pPr marL="12700">
              <a:lnSpc>
                <a:spcPct val="100000"/>
              </a:lnSpc>
              <a:spcBef>
                <a:spcPts val="100"/>
              </a:spcBef>
            </a:pPr>
            <a:endParaRPr sz="1300" dirty="0">
              <a:latin typeface="Malgun Gothic"/>
              <a:cs typeface="Malgun Gothic"/>
            </a:endParaRPr>
          </a:p>
        </p:txBody>
      </p:sp>
      <p:sp>
        <p:nvSpPr>
          <p:cNvPr id="18" name="object 18"/>
          <p:cNvSpPr txBox="1"/>
          <p:nvPr/>
        </p:nvSpPr>
        <p:spPr>
          <a:xfrm>
            <a:off x="3910220" y="10299531"/>
            <a:ext cx="3094355" cy="177800"/>
          </a:xfrm>
          <a:prstGeom prst="rect">
            <a:avLst/>
          </a:prstGeom>
        </p:spPr>
        <p:txBody>
          <a:bodyPr vert="horz" wrap="square" lIns="0" tIns="12700" rIns="0" bIns="0" rtlCol="0">
            <a:spAutoFit/>
          </a:bodyPr>
          <a:lstStyle/>
          <a:p>
            <a:pPr marL="12700">
              <a:lnSpc>
                <a:spcPct val="100000"/>
              </a:lnSpc>
              <a:spcBef>
                <a:spcPts val="100"/>
              </a:spcBef>
              <a:tabLst>
                <a:tab pos="2493645" algn="l"/>
                <a:tab pos="2912745" algn="l"/>
              </a:tabLst>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7"/>
              </a:rPr>
              <a:t>www.elsaschoolcebu.com</a:t>
            </a:r>
            <a:r>
              <a:rPr sz="800" dirty="0">
                <a:solidFill>
                  <a:srgbClr val="231F20"/>
                </a:solidFill>
                <a:latin typeface="Times New Roman"/>
                <a:cs typeface="Times New Roman"/>
              </a:rPr>
              <a:t>	</a:t>
            </a: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19.</a:t>
            </a:r>
            <a:endParaRPr sz="1000">
              <a:latin typeface="Malgun Gothic"/>
              <a:cs typeface="Malgun Gothic"/>
            </a:endParaRPr>
          </a:p>
        </p:txBody>
      </p:sp>
      <p:sp>
        <p:nvSpPr>
          <p:cNvPr id="19" name="object 19"/>
          <p:cNvSpPr/>
          <p:nvPr/>
        </p:nvSpPr>
        <p:spPr>
          <a:xfrm>
            <a:off x="5214685" y="10355925"/>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570691" y="8311154"/>
            <a:ext cx="2194874" cy="16461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79864" y="10339006"/>
            <a:ext cx="2352675" cy="137160"/>
          </a:xfrm>
          <a:prstGeom prst="rect">
            <a:avLst/>
          </a:prstGeom>
        </p:spPr>
        <p:txBody>
          <a:bodyPr vert="horz" wrap="square" lIns="0" tIns="0" rIns="0" bIns="0" rtlCol="0">
            <a:spAutoFit/>
          </a:bodyPr>
          <a:lstStyle/>
          <a:p>
            <a:pPr>
              <a:lnSpc>
                <a:spcPts val="950"/>
              </a:lnSpc>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grpSp>
        <p:nvGrpSpPr>
          <p:cNvPr id="3" name="object 3"/>
          <p:cNvGrpSpPr/>
          <p:nvPr/>
        </p:nvGrpSpPr>
        <p:grpSpPr>
          <a:xfrm>
            <a:off x="0" y="0"/>
            <a:ext cx="7560309" cy="10692130"/>
            <a:chOff x="0" y="0"/>
            <a:chExt cx="7560309" cy="10692130"/>
          </a:xfrm>
        </p:grpSpPr>
        <p:sp>
          <p:nvSpPr>
            <p:cNvPr id="4" name="object 4"/>
            <p:cNvSpPr/>
            <p:nvPr/>
          </p:nvSpPr>
          <p:spPr>
            <a:xfrm>
              <a:off x="2471629" y="10356626"/>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0"/>
              <a:ext cx="7560005" cy="10692003"/>
            </a:xfrm>
            <a:prstGeom prst="rect">
              <a:avLst/>
            </a:prstGeom>
          </p:spPr>
        </p:pic>
      </p:grpSp>
      <p:sp>
        <p:nvSpPr>
          <p:cNvPr id="6" name="object 6"/>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tabLst>
                <a:tab pos="1069340" algn="l"/>
                <a:tab pos="3324860" algn="l"/>
                <a:tab pos="4991100" algn="l"/>
              </a:tabLst>
            </a:pPr>
            <a:r>
              <a:rPr sz="3600" spc="215" dirty="0">
                <a:solidFill>
                  <a:srgbClr val="FFFFFF"/>
                </a:solidFill>
                <a:latin typeface="Franklin Gothic Medium"/>
                <a:cs typeface="Franklin Gothic Medium"/>
              </a:rPr>
              <a:t>THE</a:t>
            </a:r>
            <a:r>
              <a:rPr sz="3600" dirty="0">
                <a:solidFill>
                  <a:srgbClr val="FFFFFF"/>
                </a:solidFill>
                <a:latin typeface="Franklin Gothic Medium"/>
                <a:cs typeface="Franklin Gothic Medium"/>
              </a:rPr>
              <a:t>	</a:t>
            </a:r>
            <a:r>
              <a:rPr sz="3600" spc="290" dirty="0">
                <a:solidFill>
                  <a:srgbClr val="FFFFFF"/>
                </a:solidFill>
                <a:latin typeface="Franklin Gothic Medium"/>
                <a:cs typeface="Franklin Gothic Medium"/>
              </a:rPr>
              <a:t>PERFECT</a:t>
            </a:r>
            <a:r>
              <a:rPr sz="3600" dirty="0">
                <a:solidFill>
                  <a:srgbClr val="FFFFFF"/>
                </a:solidFill>
                <a:latin typeface="Franklin Gothic Medium"/>
                <a:cs typeface="Franklin Gothic Medium"/>
              </a:rPr>
              <a:t>	</a:t>
            </a:r>
            <a:r>
              <a:rPr sz="3600" spc="250" dirty="0">
                <a:solidFill>
                  <a:srgbClr val="FFFFFF"/>
                </a:solidFill>
                <a:latin typeface="Franklin Gothic Medium"/>
                <a:cs typeface="Franklin Gothic Medium"/>
              </a:rPr>
              <a:t>PLACE</a:t>
            </a:r>
            <a:r>
              <a:rPr sz="3600" dirty="0">
                <a:solidFill>
                  <a:srgbClr val="FFFFFF"/>
                </a:solidFill>
                <a:latin typeface="Franklin Gothic Medium"/>
                <a:cs typeface="Franklin Gothic Medium"/>
              </a:rPr>
              <a:t>	</a:t>
            </a:r>
            <a:r>
              <a:rPr sz="3600" spc="-50" dirty="0">
                <a:solidFill>
                  <a:srgbClr val="FFFFFF"/>
                </a:solidFill>
                <a:latin typeface="Franklin Gothic Medium"/>
                <a:cs typeface="Franklin Gothic Medium"/>
              </a:rPr>
              <a:t>F</a:t>
            </a:r>
            <a:endParaRPr sz="3600">
              <a:latin typeface="Franklin Gothic Medium"/>
              <a:cs typeface="Franklin Gothic Medium"/>
            </a:endParaRPr>
          </a:p>
        </p:txBody>
      </p:sp>
      <p:grpSp>
        <p:nvGrpSpPr>
          <p:cNvPr id="7" name="object 7"/>
          <p:cNvGrpSpPr/>
          <p:nvPr/>
        </p:nvGrpSpPr>
        <p:grpSpPr>
          <a:xfrm>
            <a:off x="1920330" y="4366450"/>
            <a:ext cx="5640070" cy="3959225"/>
            <a:chOff x="1920330" y="4366450"/>
            <a:chExt cx="5640070" cy="3959225"/>
          </a:xfrm>
        </p:grpSpPr>
        <p:sp>
          <p:nvSpPr>
            <p:cNvPr id="8" name="object 8"/>
            <p:cNvSpPr/>
            <p:nvPr/>
          </p:nvSpPr>
          <p:spPr>
            <a:xfrm>
              <a:off x="1920330" y="4366450"/>
              <a:ext cx="5640070" cy="12700"/>
            </a:xfrm>
            <a:custGeom>
              <a:avLst/>
              <a:gdLst/>
              <a:ahLst/>
              <a:cxnLst/>
              <a:rect l="l" t="t" r="r" b="b"/>
              <a:pathLst>
                <a:path w="5640070" h="12700">
                  <a:moveTo>
                    <a:pt x="0" y="12700"/>
                  </a:moveTo>
                  <a:lnTo>
                    <a:pt x="5639674" y="12700"/>
                  </a:lnTo>
                  <a:lnTo>
                    <a:pt x="5639674" y="0"/>
                  </a:lnTo>
                  <a:lnTo>
                    <a:pt x="0" y="0"/>
                  </a:lnTo>
                  <a:lnTo>
                    <a:pt x="0" y="12700"/>
                  </a:lnTo>
                  <a:close/>
                </a:path>
              </a:pathLst>
            </a:custGeom>
            <a:solidFill>
              <a:srgbClr val="FFFFFF"/>
            </a:solidFill>
          </p:spPr>
          <p:txBody>
            <a:bodyPr wrap="square" lIns="0" tIns="0" rIns="0" bIns="0" rtlCol="0"/>
            <a:lstStyle/>
            <a:p>
              <a:endParaRPr/>
            </a:p>
          </p:txBody>
        </p:sp>
        <p:pic>
          <p:nvPicPr>
            <p:cNvPr id="9" name="object 9"/>
            <p:cNvPicPr/>
            <p:nvPr/>
          </p:nvPicPr>
          <p:blipFill>
            <a:blip r:embed="rId4" cstate="print"/>
            <a:stretch>
              <a:fillRect/>
            </a:stretch>
          </p:blipFill>
          <p:spPr>
            <a:xfrm>
              <a:off x="4500071" y="6129451"/>
              <a:ext cx="3059920" cy="2195667"/>
            </a:xfrm>
            <a:prstGeom prst="rect">
              <a:avLst/>
            </a:prstGeom>
          </p:spPr>
        </p:pic>
      </p:grpSp>
      <p:sp>
        <p:nvSpPr>
          <p:cNvPr id="10" name="object 10"/>
          <p:cNvSpPr txBox="1"/>
          <p:nvPr/>
        </p:nvSpPr>
        <p:spPr>
          <a:xfrm>
            <a:off x="4320004" y="8414535"/>
            <a:ext cx="3269615" cy="528320"/>
          </a:xfrm>
          <a:prstGeom prst="rect">
            <a:avLst/>
          </a:prstGeom>
        </p:spPr>
        <p:txBody>
          <a:bodyPr vert="horz" wrap="square" lIns="0" tIns="12700" rIns="0" bIns="0" rtlCol="0">
            <a:spAutoFit/>
          </a:bodyPr>
          <a:lstStyle/>
          <a:p>
            <a:pPr marL="12700">
              <a:lnSpc>
                <a:spcPct val="100000"/>
              </a:lnSpc>
              <a:spcBef>
                <a:spcPts val="100"/>
              </a:spcBef>
              <a:tabLst>
                <a:tab pos="2362835" algn="l"/>
              </a:tabLst>
            </a:pPr>
            <a:r>
              <a:rPr sz="3300" dirty="0">
                <a:solidFill>
                  <a:srgbClr val="FFFFFF"/>
                </a:solidFill>
                <a:latin typeface="Franklin Gothic Medium"/>
                <a:cs typeface="Franklin Gothic Medium"/>
              </a:rPr>
              <a:t>H</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E</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A</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L</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I</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N</a:t>
            </a:r>
            <a:r>
              <a:rPr sz="3300" spc="-200" dirty="0">
                <a:solidFill>
                  <a:srgbClr val="FFFFFF"/>
                </a:solidFill>
                <a:latin typeface="Franklin Gothic Medium"/>
                <a:cs typeface="Franklin Gothic Medium"/>
              </a:rPr>
              <a:t> </a:t>
            </a:r>
            <a:r>
              <a:rPr sz="3300" spc="-50" dirty="0">
                <a:solidFill>
                  <a:srgbClr val="FFFFFF"/>
                </a:solidFill>
                <a:latin typeface="Franklin Gothic Medium"/>
                <a:cs typeface="Franklin Gothic Medium"/>
              </a:rPr>
              <a:t>G</a:t>
            </a:r>
            <a:r>
              <a:rPr sz="3300" dirty="0">
                <a:solidFill>
                  <a:srgbClr val="FFFFFF"/>
                </a:solidFill>
                <a:latin typeface="Franklin Gothic Medium"/>
                <a:cs typeface="Franklin Gothic Medium"/>
              </a:rPr>
              <a:t>	R</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E</a:t>
            </a:r>
            <a:r>
              <a:rPr sz="3300" spc="-200" dirty="0">
                <a:solidFill>
                  <a:srgbClr val="FFFFFF"/>
                </a:solidFill>
                <a:latin typeface="Franklin Gothic Medium"/>
                <a:cs typeface="Franklin Gothic Medium"/>
              </a:rPr>
              <a:t> </a:t>
            </a:r>
            <a:r>
              <a:rPr sz="3300" spc="-50" dirty="0">
                <a:solidFill>
                  <a:srgbClr val="FFFFFF"/>
                </a:solidFill>
                <a:latin typeface="Franklin Gothic Medium"/>
                <a:cs typeface="Franklin Gothic Medium"/>
              </a:rPr>
              <a:t>S</a:t>
            </a:r>
            <a:endParaRPr sz="3300">
              <a:latin typeface="Franklin Gothic Medium"/>
              <a:cs typeface="Franklin Gothic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60005" cy="10692003"/>
          </a:xfrm>
          <a:prstGeom prst="rect">
            <a:avLst/>
          </a:prstGeom>
        </p:spPr>
      </p:pic>
      <p:sp>
        <p:nvSpPr>
          <p:cNvPr id="3" name="object 3"/>
          <p:cNvSpPr/>
          <p:nvPr/>
        </p:nvSpPr>
        <p:spPr>
          <a:xfrm>
            <a:off x="196850" y="-2667"/>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FFFFFF">
              <a:alpha val="72999"/>
            </a:srgbClr>
          </a:solidFill>
        </p:spPr>
        <p:txBody>
          <a:bodyPr wrap="square" lIns="0" tIns="0" rIns="0" bIns="0" rtlCol="0"/>
          <a:lstStyle/>
          <a:p>
            <a:endParaRPr/>
          </a:p>
        </p:txBody>
      </p:sp>
      <p:sp>
        <p:nvSpPr>
          <p:cNvPr id="4" name="object 4"/>
          <p:cNvSpPr/>
          <p:nvPr/>
        </p:nvSpPr>
        <p:spPr>
          <a:xfrm>
            <a:off x="1894380" y="2959998"/>
            <a:ext cx="5223510" cy="0"/>
          </a:xfrm>
          <a:custGeom>
            <a:avLst/>
            <a:gdLst/>
            <a:ahLst/>
            <a:cxnLst/>
            <a:rect l="l" t="t" r="r" b="b"/>
            <a:pathLst>
              <a:path w="5223509">
                <a:moveTo>
                  <a:pt x="0" y="0"/>
                </a:moveTo>
                <a:lnTo>
                  <a:pt x="5223319" y="0"/>
                </a:lnTo>
              </a:path>
            </a:pathLst>
          </a:custGeom>
          <a:ln w="12700">
            <a:solidFill>
              <a:srgbClr val="F89224"/>
            </a:solidFill>
          </a:ln>
        </p:spPr>
        <p:txBody>
          <a:bodyPr wrap="square" lIns="0" tIns="0" rIns="0" bIns="0" rtlCol="0"/>
          <a:lstStyle/>
          <a:p>
            <a:endParaRPr/>
          </a:p>
        </p:txBody>
      </p:sp>
      <p:sp>
        <p:nvSpPr>
          <p:cNvPr id="5" name="object 5"/>
          <p:cNvSpPr txBox="1">
            <a:spLocks noGrp="1"/>
          </p:cNvSpPr>
          <p:nvPr>
            <p:ph type="title"/>
          </p:nvPr>
        </p:nvSpPr>
        <p:spPr>
          <a:xfrm>
            <a:off x="492535" y="523252"/>
            <a:ext cx="6602730" cy="936154"/>
          </a:xfrm>
          <a:prstGeom prst="rect">
            <a:avLst/>
          </a:prstGeom>
        </p:spPr>
        <p:txBody>
          <a:bodyPr vert="horz" wrap="square" lIns="0" tIns="12700" rIns="0" bIns="0" rtlCol="0">
            <a:spAutoFit/>
          </a:bodyPr>
          <a:lstStyle/>
          <a:p>
            <a:pPr marL="12700">
              <a:lnSpc>
                <a:spcPct val="100000"/>
              </a:lnSpc>
              <a:spcBef>
                <a:spcPts val="100"/>
              </a:spcBef>
            </a:pPr>
            <a:r>
              <a:rPr lang="ja-JP" altLang="en-US" sz="6000" b="1" dirty="0" smtClean="0">
                <a:solidFill>
                  <a:srgbClr val="E14700"/>
                </a:solidFill>
              </a:rPr>
              <a:t>　</a:t>
            </a:r>
            <a:r>
              <a:rPr lang="ja-JP" altLang="en-US" sz="4000" b="1" dirty="0" smtClean="0">
                <a:solidFill>
                  <a:srgbClr val="E14700"/>
                </a:solidFill>
              </a:rPr>
              <a:t>ア</a:t>
            </a:r>
            <a:r>
              <a:rPr lang="ja-JP" altLang="en-US" sz="4000" b="1" dirty="0">
                <a:solidFill>
                  <a:srgbClr val="E14700"/>
                </a:solidFill>
              </a:rPr>
              <a:t>ダル</a:t>
            </a:r>
            <a:r>
              <a:rPr lang="ja-JP" altLang="en-US" sz="4000" b="1" dirty="0" smtClean="0">
                <a:solidFill>
                  <a:srgbClr val="E14700"/>
                </a:solidFill>
              </a:rPr>
              <a:t>トスパルタプログラム</a:t>
            </a:r>
            <a:endParaRPr sz="4000" dirty="0"/>
          </a:p>
        </p:txBody>
      </p:sp>
      <p:sp>
        <p:nvSpPr>
          <p:cNvPr id="6" name="object 6"/>
          <p:cNvSpPr/>
          <p:nvPr/>
        </p:nvSpPr>
        <p:spPr>
          <a:xfrm>
            <a:off x="468787" y="1907436"/>
            <a:ext cx="6645909" cy="787400"/>
          </a:xfrm>
          <a:custGeom>
            <a:avLst/>
            <a:gdLst/>
            <a:ahLst/>
            <a:cxnLst/>
            <a:rect l="l" t="t" r="r" b="b"/>
            <a:pathLst>
              <a:path w="6645909" h="787400">
                <a:moveTo>
                  <a:pt x="6493205" y="0"/>
                </a:moveTo>
                <a:lnTo>
                  <a:pt x="152400" y="0"/>
                </a:lnTo>
                <a:lnTo>
                  <a:pt x="64293" y="2381"/>
                </a:lnTo>
                <a:lnTo>
                  <a:pt x="19050" y="19050"/>
                </a:lnTo>
                <a:lnTo>
                  <a:pt x="2381" y="64293"/>
                </a:lnTo>
                <a:lnTo>
                  <a:pt x="0" y="152400"/>
                </a:lnTo>
                <a:lnTo>
                  <a:pt x="0" y="634441"/>
                </a:lnTo>
                <a:lnTo>
                  <a:pt x="2381" y="722547"/>
                </a:lnTo>
                <a:lnTo>
                  <a:pt x="19050" y="767791"/>
                </a:lnTo>
                <a:lnTo>
                  <a:pt x="64293" y="784459"/>
                </a:lnTo>
                <a:lnTo>
                  <a:pt x="152400" y="786841"/>
                </a:lnTo>
                <a:lnTo>
                  <a:pt x="6493205" y="786841"/>
                </a:lnTo>
                <a:lnTo>
                  <a:pt x="6581311" y="784459"/>
                </a:lnTo>
                <a:lnTo>
                  <a:pt x="6626555" y="767791"/>
                </a:lnTo>
                <a:lnTo>
                  <a:pt x="6643223" y="722547"/>
                </a:lnTo>
                <a:lnTo>
                  <a:pt x="6645605" y="634441"/>
                </a:lnTo>
                <a:lnTo>
                  <a:pt x="6645605" y="152400"/>
                </a:lnTo>
                <a:lnTo>
                  <a:pt x="6643223" y="64293"/>
                </a:lnTo>
                <a:lnTo>
                  <a:pt x="6626555" y="19050"/>
                </a:lnTo>
                <a:lnTo>
                  <a:pt x="6581311" y="2381"/>
                </a:lnTo>
                <a:lnTo>
                  <a:pt x="6493205" y="0"/>
                </a:lnTo>
                <a:close/>
              </a:path>
            </a:pathLst>
          </a:custGeom>
          <a:solidFill>
            <a:srgbClr val="FFDEBE"/>
          </a:solidFill>
        </p:spPr>
        <p:txBody>
          <a:bodyPr wrap="square" lIns="0" tIns="0" rIns="0" bIns="0" rtlCol="0"/>
          <a:lstStyle/>
          <a:p>
            <a:endParaRPr/>
          </a:p>
        </p:txBody>
      </p:sp>
      <p:sp>
        <p:nvSpPr>
          <p:cNvPr id="7" name="object 7"/>
          <p:cNvSpPr txBox="1"/>
          <p:nvPr/>
        </p:nvSpPr>
        <p:spPr>
          <a:xfrm>
            <a:off x="474290" y="1368944"/>
            <a:ext cx="6633209" cy="197490"/>
          </a:xfrm>
          <a:prstGeom prst="rect">
            <a:avLst/>
          </a:prstGeom>
        </p:spPr>
        <p:txBody>
          <a:bodyPr vert="horz" wrap="square" lIns="0" tIns="12700" rIns="0" bIns="0" rtlCol="0">
            <a:spAutoFit/>
          </a:bodyPr>
          <a:lstStyle/>
          <a:p>
            <a:pPr marL="12700">
              <a:lnSpc>
                <a:spcPct val="100000"/>
              </a:lnSpc>
              <a:spcBef>
                <a:spcPts val="100"/>
              </a:spcBef>
              <a:tabLst>
                <a:tab pos="1816100" algn="l"/>
                <a:tab pos="3241675" algn="l"/>
                <a:tab pos="4722495" algn="l"/>
              </a:tabLst>
            </a:pPr>
            <a:r>
              <a:rPr lang="ja-JP" altLang="en-US" sz="1200" b="1" dirty="0">
                <a:solidFill>
                  <a:srgbClr val="231F20"/>
                </a:solidFill>
                <a:latin typeface="Malgun Gothic"/>
                <a:cs typeface="Malgun Gothic"/>
              </a:rPr>
              <a:t>●</a:t>
            </a:r>
            <a:r>
              <a:rPr sz="1200" b="1" dirty="0" smtClean="0">
                <a:solidFill>
                  <a:srgbClr val="231F20"/>
                </a:solidFill>
                <a:latin typeface="Malgun Gothic"/>
                <a:cs typeface="Malgun Gothic"/>
              </a:rPr>
              <a:t>Super</a:t>
            </a:r>
            <a:r>
              <a:rPr sz="1200" b="1" spc="-20" dirty="0" smtClean="0">
                <a:solidFill>
                  <a:srgbClr val="231F20"/>
                </a:solidFill>
                <a:latin typeface="Malgun Gothic"/>
                <a:cs typeface="Malgun Gothic"/>
              </a:rPr>
              <a:t> </a:t>
            </a:r>
            <a:r>
              <a:rPr lang="en-US" sz="1200" b="1" spc="-20" dirty="0" smtClean="0">
                <a:solidFill>
                  <a:srgbClr val="231F20"/>
                </a:solidFill>
                <a:latin typeface="Malgun Gothic"/>
                <a:cs typeface="Malgun Gothic"/>
              </a:rPr>
              <a:t>intensive</a:t>
            </a:r>
            <a:r>
              <a:rPr sz="1200" b="1" spc="-10" dirty="0" smtClean="0">
                <a:solidFill>
                  <a:srgbClr val="231F20"/>
                </a:solidFill>
                <a:latin typeface="Malgun Gothic"/>
                <a:cs typeface="Malgun Gothic"/>
              </a:rPr>
              <a:t> </a:t>
            </a:r>
            <a:r>
              <a:rPr sz="1200" b="1" spc="-25" dirty="0" smtClean="0">
                <a:solidFill>
                  <a:srgbClr val="231F20"/>
                </a:solidFill>
                <a:latin typeface="Malgun Gothic"/>
                <a:cs typeface="Malgun Gothic"/>
              </a:rPr>
              <a:t>E</a:t>
            </a:r>
            <a:r>
              <a:rPr lang="en-US" altLang="ja-JP" sz="1200" b="1" spc="-25" dirty="0" smtClean="0">
                <a:solidFill>
                  <a:srgbClr val="231F20"/>
                </a:solidFill>
                <a:latin typeface="Malgun Gothic"/>
                <a:cs typeface="Malgun Gothic"/>
              </a:rPr>
              <a:t>SL</a:t>
            </a:r>
            <a:r>
              <a:rPr lang="ja-JP" altLang="en-US" sz="1200" b="1" spc="-25" dirty="0" smtClean="0">
                <a:solidFill>
                  <a:srgbClr val="231F20"/>
                </a:solidFill>
                <a:latin typeface="Malgun Gothic"/>
                <a:cs typeface="Malgun Gothic"/>
              </a:rPr>
              <a:t>　●</a:t>
            </a:r>
            <a:r>
              <a:rPr lang="en-US" altLang="ja-JP" sz="1200" b="1" spc="-25" dirty="0" smtClean="0">
                <a:solidFill>
                  <a:srgbClr val="231F20"/>
                </a:solidFill>
                <a:latin typeface="Malgun Gothic"/>
                <a:cs typeface="Malgun Gothic"/>
              </a:rPr>
              <a:t>General ESL </a:t>
            </a:r>
            <a:r>
              <a:rPr lang="ja-JP" altLang="en-US" sz="1200" b="1" spc="-25" dirty="0" smtClean="0">
                <a:solidFill>
                  <a:srgbClr val="231F20"/>
                </a:solidFill>
                <a:latin typeface="Malgun Gothic"/>
                <a:cs typeface="Malgun Gothic"/>
              </a:rPr>
              <a:t>　●</a:t>
            </a:r>
            <a:r>
              <a:rPr lang="en-US" altLang="ja-JP" sz="1200" b="1" spc="-25" dirty="0" smtClean="0">
                <a:solidFill>
                  <a:srgbClr val="231F20"/>
                </a:solidFill>
                <a:latin typeface="Malgun Gothic"/>
                <a:cs typeface="Malgun Gothic"/>
              </a:rPr>
              <a:t> IELTS Premier</a:t>
            </a:r>
            <a:r>
              <a:rPr lang="ja-JP" altLang="en-US" sz="1200" b="1" spc="-25" dirty="0" smtClean="0">
                <a:solidFill>
                  <a:srgbClr val="231F20"/>
                </a:solidFill>
                <a:latin typeface="Malgun Gothic"/>
                <a:cs typeface="Malgun Gothic"/>
              </a:rPr>
              <a:t>　　 ●</a:t>
            </a:r>
            <a:r>
              <a:rPr lang="en-US" altLang="ja-JP" sz="1200" b="1" spc="-25" dirty="0" smtClean="0">
                <a:solidFill>
                  <a:srgbClr val="231F20"/>
                </a:solidFill>
                <a:latin typeface="Malgun Gothic"/>
                <a:cs typeface="Malgun Gothic"/>
              </a:rPr>
              <a:t> TOEIC GUARANTEE</a:t>
            </a:r>
            <a:endParaRPr sz="1200" dirty="0">
              <a:latin typeface="Malgun Gothic"/>
              <a:cs typeface="Malgun Gothic"/>
            </a:endParaRPr>
          </a:p>
        </p:txBody>
      </p:sp>
      <p:sp>
        <p:nvSpPr>
          <p:cNvPr id="11" name="object 11"/>
          <p:cNvSpPr txBox="1"/>
          <p:nvPr/>
        </p:nvSpPr>
        <p:spPr>
          <a:xfrm>
            <a:off x="577850" y="405281"/>
            <a:ext cx="609600" cy="320601"/>
          </a:xfrm>
          <a:prstGeom prst="rect">
            <a:avLst/>
          </a:prstGeom>
        </p:spPr>
        <p:txBody>
          <a:bodyPr vert="horz" wrap="square" lIns="0" tIns="12700" rIns="0" bIns="0" rtlCol="0">
            <a:spAutoFit/>
          </a:bodyPr>
          <a:lstStyle/>
          <a:p>
            <a:pPr marL="12700">
              <a:lnSpc>
                <a:spcPct val="100000"/>
              </a:lnSpc>
              <a:spcBef>
                <a:spcPts val="100"/>
              </a:spcBef>
            </a:pPr>
            <a:r>
              <a:rPr sz="2000" b="1" spc="-25" dirty="0">
                <a:solidFill>
                  <a:srgbClr val="231F20"/>
                </a:solidFill>
                <a:latin typeface="Malgun Gothic"/>
                <a:cs typeface="Malgun Gothic"/>
              </a:rPr>
              <a:t>ESL</a:t>
            </a:r>
            <a:endParaRPr sz="2000" dirty="0">
              <a:latin typeface="Malgun Gothic"/>
              <a:cs typeface="Malgun Gothic"/>
            </a:endParaRPr>
          </a:p>
        </p:txBody>
      </p:sp>
      <p:pic>
        <p:nvPicPr>
          <p:cNvPr id="12" name="object 12"/>
          <p:cNvPicPr/>
          <p:nvPr/>
        </p:nvPicPr>
        <p:blipFill>
          <a:blip r:embed="rId4" cstate="print"/>
          <a:stretch>
            <a:fillRect/>
          </a:stretch>
        </p:blipFill>
        <p:spPr>
          <a:xfrm>
            <a:off x="4506135" y="4717835"/>
            <a:ext cx="2133600" cy="1256331"/>
          </a:xfrm>
          <a:prstGeom prst="rect">
            <a:avLst/>
          </a:prstGeom>
        </p:spPr>
      </p:pic>
      <p:grpSp>
        <p:nvGrpSpPr>
          <p:cNvPr id="13" name="object 13"/>
          <p:cNvGrpSpPr/>
          <p:nvPr/>
        </p:nvGrpSpPr>
        <p:grpSpPr>
          <a:xfrm>
            <a:off x="467613" y="5253761"/>
            <a:ext cx="3877945" cy="1674495"/>
            <a:chOff x="467613" y="5253761"/>
            <a:chExt cx="3877945" cy="1674495"/>
          </a:xfrm>
        </p:grpSpPr>
        <p:pic>
          <p:nvPicPr>
            <p:cNvPr id="14" name="object 14"/>
            <p:cNvPicPr/>
            <p:nvPr/>
          </p:nvPicPr>
          <p:blipFill>
            <a:blip r:embed="rId5" cstate="print"/>
            <a:stretch>
              <a:fillRect/>
            </a:stretch>
          </p:blipFill>
          <p:spPr>
            <a:xfrm>
              <a:off x="473965" y="5260098"/>
              <a:ext cx="3864755" cy="1661325"/>
            </a:xfrm>
            <a:prstGeom prst="rect">
              <a:avLst/>
            </a:prstGeom>
          </p:spPr>
        </p:pic>
        <p:sp>
          <p:nvSpPr>
            <p:cNvPr id="15" name="object 15"/>
            <p:cNvSpPr/>
            <p:nvPr/>
          </p:nvSpPr>
          <p:spPr>
            <a:xfrm>
              <a:off x="473963" y="5260111"/>
              <a:ext cx="3865245" cy="1661795"/>
            </a:xfrm>
            <a:custGeom>
              <a:avLst/>
              <a:gdLst/>
              <a:ahLst/>
              <a:cxnLst/>
              <a:rect l="l" t="t" r="r" b="b"/>
              <a:pathLst>
                <a:path w="3865245" h="1661795">
                  <a:moveTo>
                    <a:pt x="0" y="1661325"/>
                  </a:moveTo>
                  <a:lnTo>
                    <a:pt x="3864749" y="1661325"/>
                  </a:lnTo>
                  <a:lnTo>
                    <a:pt x="3864749" y="0"/>
                  </a:lnTo>
                  <a:lnTo>
                    <a:pt x="0" y="0"/>
                  </a:lnTo>
                  <a:lnTo>
                    <a:pt x="0" y="1661325"/>
                  </a:lnTo>
                  <a:close/>
                </a:path>
              </a:pathLst>
            </a:custGeom>
            <a:ln w="12700">
              <a:solidFill>
                <a:srgbClr val="231F20"/>
              </a:solidFill>
            </a:ln>
          </p:spPr>
          <p:txBody>
            <a:bodyPr wrap="square" lIns="0" tIns="0" rIns="0" bIns="0" rtlCol="0"/>
            <a:lstStyle/>
            <a:p>
              <a:endParaRPr/>
            </a:p>
          </p:txBody>
        </p:sp>
      </p:grpSp>
      <p:sp>
        <p:nvSpPr>
          <p:cNvPr id="16" name="object 16"/>
          <p:cNvSpPr txBox="1">
            <a:spLocks noGrp="1"/>
          </p:cNvSpPr>
          <p:nvPr>
            <p:ph type="body" idx="1"/>
          </p:nvPr>
        </p:nvSpPr>
        <p:spPr>
          <a:xfrm>
            <a:off x="429604" y="1948850"/>
            <a:ext cx="6697980" cy="3116238"/>
          </a:xfrm>
          <a:prstGeom prst="rect">
            <a:avLst/>
          </a:prstGeom>
        </p:spPr>
        <p:txBody>
          <a:bodyPr vert="horz" wrap="square" lIns="0" tIns="12700" rIns="0" bIns="0" rtlCol="0">
            <a:spAutoFit/>
          </a:bodyPr>
          <a:lstStyle/>
          <a:p>
            <a:pPr marL="146050" marR="111760" algn="just">
              <a:lnSpc>
                <a:spcPct val="100000"/>
              </a:lnSpc>
              <a:spcBef>
                <a:spcPts val="100"/>
              </a:spcBef>
            </a:pPr>
            <a:r>
              <a:rPr lang="ja-JP" altLang="en-US" dirty="0"/>
              <a:t>英語を総合的に学ぶことで、日常会話に必要なコミュニケーション能力を向上させるプログラムです</a:t>
            </a:r>
            <a:r>
              <a:rPr lang="ja-JP" altLang="en-US" dirty="0" smtClean="0"/>
              <a:t>。</a:t>
            </a:r>
            <a:r>
              <a:rPr lang="en-US" altLang="ja-JP" dirty="0"/>
              <a:t>1</a:t>
            </a:r>
            <a:r>
              <a:rPr lang="ja-JP" altLang="en-US" dirty="0"/>
              <a:t>日</a:t>
            </a:r>
            <a:r>
              <a:rPr lang="en-US" altLang="ja-JP" dirty="0"/>
              <a:t>8</a:t>
            </a:r>
            <a:r>
              <a:rPr lang="ja-JP" altLang="en-US" dirty="0"/>
              <a:t>クラス</a:t>
            </a:r>
            <a:r>
              <a:rPr lang="en-US" altLang="ja-JP" dirty="0"/>
              <a:t>(</a:t>
            </a:r>
            <a:r>
              <a:rPr lang="ja-JP" altLang="en-US" dirty="0"/>
              <a:t>マンツーマンクラスとグループクラス</a:t>
            </a:r>
            <a:r>
              <a:rPr lang="en-US" altLang="ja-JP" dirty="0"/>
              <a:t>)</a:t>
            </a:r>
            <a:r>
              <a:rPr lang="ja-JP" altLang="en-US" dirty="0"/>
              <a:t>で構成されています</a:t>
            </a:r>
            <a:r>
              <a:rPr lang="ja-JP" altLang="en-US" dirty="0" smtClean="0"/>
              <a:t>。</a:t>
            </a:r>
            <a:r>
              <a:rPr lang="ja-JP" altLang="en-US" spc="-10" dirty="0"/>
              <a:t>提供される科目は、語彙、文法、リーディング、リスニング、スピーキング、ライティングで、パターンと発音のトレーニングを通じて教えられます。</a:t>
            </a:r>
          </a:p>
          <a:p>
            <a:pPr>
              <a:lnSpc>
                <a:spcPct val="100000"/>
              </a:lnSpc>
              <a:spcBef>
                <a:spcPts val="45"/>
              </a:spcBef>
            </a:pPr>
            <a:endParaRPr sz="900" dirty="0"/>
          </a:p>
          <a:p>
            <a:pPr marL="12700">
              <a:lnSpc>
                <a:spcPct val="100000"/>
              </a:lnSpc>
            </a:pPr>
            <a:r>
              <a:rPr lang="ja-JP" altLang="en-US" sz="1200" b="1" dirty="0">
                <a:solidFill>
                  <a:srgbClr val="E14700"/>
                </a:solidFill>
              </a:rPr>
              <a:t>プログラ</a:t>
            </a:r>
            <a:r>
              <a:rPr lang="ja-JP" altLang="en-US" sz="1200" b="1" dirty="0" smtClean="0">
                <a:solidFill>
                  <a:srgbClr val="E14700"/>
                </a:solidFill>
              </a:rPr>
              <a:t>ムハイライト</a:t>
            </a:r>
            <a:endParaRPr sz="1200" b="1" dirty="0"/>
          </a:p>
          <a:p>
            <a:pPr marL="266065" indent="-228600">
              <a:lnSpc>
                <a:spcPct val="100000"/>
              </a:lnSpc>
              <a:spcBef>
                <a:spcPts val="365"/>
              </a:spcBef>
              <a:buChar char="•"/>
              <a:tabLst>
                <a:tab pos="266065" algn="l"/>
              </a:tabLst>
            </a:pPr>
            <a:r>
              <a:rPr lang="ja-JP" altLang="en-US" dirty="0"/>
              <a:t>生徒</a:t>
            </a:r>
            <a:r>
              <a:rPr lang="ja-JP" altLang="en-US" dirty="0" smtClean="0"/>
              <a:t>はコースを選ぶことで自由にマンツーマン授業の回数を選ぶことが出来ます。</a:t>
            </a:r>
            <a:r>
              <a:rPr spc="-10" dirty="0" smtClean="0"/>
              <a:t>.</a:t>
            </a:r>
            <a:endParaRPr spc="-10" dirty="0"/>
          </a:p>
          <a:p>
            <a:pPr marL="266065" indent="-228600">
              <a:lnSpc>
                <a:spcPct val="100000"/>
              </a:lnSpc>
              <a:buChar char="•"/>
              <a:tabLst>
                <a:tab pos="266065" algn="l"/>
              </a:tabLst>
            </a:pPr>
            <a:r>
              <a:rPr b="1" dirty="0">
                <a:latin typeface="Malgun Gothic"/>
                <a:cs typeface="Malgun Gothic"/>
              </a:rPr>
              <a:t>General</a:t>
            </a:r>
            <a:r>
              <a:rPr b="1" spc="325" dirty="0">
                <a:latin typeface="Malgun Gothic"/>
                <a:cs typeface="Malgun Gothic"/>
              </a:rPr>
              <a:t> </a:t>
            </a:r>
            <a:r>
              <a:rPr b="1" dirty="0">
                <a:latin typeface="Malgun Gothic"/>
                <a:cs typeface="Malgun Gothic"/>
              </a:rPr>
              <a:t>ESL:</a:t>
            </a:r>
            <a:r>
              <a:rPr b="1" spc="325" dirty="0">
                <a:latin typeface="Malgun Gothic"/>
                <a:cs typeface="Malgun Gothic"/>
              </a:rPr>
              <a:t> </a:t>
            </a:r>
            <a:r>
              <a:rPr lang="ja-JP" altLang="en-US" dirty="0"/>
              <a:t>一日</a:t>
            </a:r>
            <a:r>
              <a:rPr lang="ja-JP" altLang="en-US" dirty="0" smtClean="0"/>
              <a:t>に</a:t>
            </a:r>
            <a:r>
              <a:rPr lang="en-US" altLang="ja-JP" dirty="0" smtClean="0"/>
              <a:t>4</a:t>
            </a:r>
            <a:r>
              <a:rPr lang="ja-JP" altLang="en-US" dirty="0"/>
              <a:t>コマ</a:t>
            </a:r>
            <a:r>
              <a:rPr lang="ja-JP" altLang="en-US" dirty="0" smtClean="0"/>
              <a:t>のマンツーマン授業</a:t>
            </a:r>
            <a:r>
              <a:rPr dirty="0" smtClean="0"/>
              <a:t>;</a:t>
            </a:r>
            <a:r>
              <a:rPr spc="325" dirty="0" smtClean="0"/>
              <a:t> </a:t>
            </a:r>
            <a:r>
              <a:rPr b="1" dirty="0" smtClean="0">
                <a:latin typeface="Malgun Gothic"/>
                <a:cs typeface="Malgun Gothic"/>
              </a:rPr>
              <a:t>Super</a:t>
            </a:r>
            <a:r>
              <a:rPr b="1" spc="-20" dirty="0" smtClean="0">
                <a:latin typeface="Malgun Gothic"/>
                <a:cs typeface="Malgun Gothic"/>
              </a:rPr>
              <a:t> </a:t>
            </a:r>
            <a:r>
              <a:rPr b="1" dirty="0">
                <a:latin typeface="Malgun Gothic"/>
                <a:cs typeface="Malgun Gothic"/>
              </a:rPr>
              <a:t>Intensive</a:t>
            </a:r>
            <a:r>
              <a:rPr b="1" spc="-10" dirty="0">
                <a:latin typeface="Malgun Gothic"/>
                <a:cs typeface="Malgun Gothic"/>
              </a:rPr>
              <a:t> </a:t>
            </a:r>
            <a:r>
              <a:rPr b="1" dirty="0">
                <a:latin typeface="Malgun Gothic"/>
                <a:cs typeface="Malgun Gothic"/>
              </a:rPr>
              <a:t>ESL:</a:t>
            </a:r>
            <a:r>
              <a:rPr b="1" spc="-20" dirty="0">
                <a:latin typeface="Malgun Gothic"/>
                <a:cs typeface="Malgun Gothic"/>
              </a:rPr>
              <a:t> </a:t>
            </a:r>
            <a:r>
              <a:rPr lang="ja-JP" altLang="en-US" dirty="0"/>
              <a:t>一日</a:t>
            </a:r>
            <a:r>
              <a:rPr lang="ja-JP" altLang="en-US" dirty="0" smtClean="0"/>
              <a:t>に</a:t>
            </a:r>
            <a:r>
              <a:rPr lang="en-US" altLang="ja-JP" dirty="0" smtClean="0"/>
              <a:t>6</a:t>
            </a:r>
            <a:r>
              <a:rPr lang="ja-JP" altLang="en-US" dirty="0" smtClean="0"/>
              <a:t>コマのマンツーマン授業</a:t>
            </a:r>
            <a:endParaRPr lang="en-US" altLang="ja-JP" dirty="0" smtClean="0"/>
          </a:p>
          <a:p>
            <a:pPr marL="266065" indent="-228600">
              <a:buFontTx/>
              <a:buChar char="•"/>
              <a:tabLst>
                <a:tab pos="266065" algn="l"/>
              </a:tabLst>
            </a:pPr>
            <a:r>
              <a:rPr lang="en-US" altLang="ja-JP" b="1" dirty="0"/>
              <a:t>IELTS Premier</a:t>
            </a:r>
            <a:r>
              <a:rPr lang="en-US" b="1" spc="325" dirty="0" smtClean="0"/>
              <a:t> </a:t>
            </a:r>
            <a:r>
              <a:rPr lang="en-US" altLang="ja-JP" b="1" dirty="0"/>
              <a:t>:</a:t>
            </a:r>
            <a:r>
              <a:rPr lang="ja-JP" altLang="en-US" b="1" spc="325" dirty="0"/>
              <a:t> </a:t>
            </a:r>
            <a:r>
              <a:rPr lang="ja-JP" altLang="en-US" dirty="0"/>
              <a:t>一日</a:t>
            </a:r>
            <a:r>
              <a:rPr lang="ja-JP" altLang="en-US" dirty="0" smtClean="0"/>
              <a:t>に</a:t>
            </a:r>
            <a:r>
              <a:rPr lang="en-US" altLang="ja-JP" dirty="0" smtClean="0"/>
              <a:t>6</a:t>
            </a:r>
            <a:r>
              <a:rPr lang="ja-JP" altLang="en-US" dirty="0" smtClean="0"/>
              <a:t>コ</a:t>
            </a:r>
            <a:r>
              <a:rPr lang="ja-JP" altLang="en-US" dirty="0"/>
              <a:t>マのマンツーマン授</a:t>
            </a:r>
            <a:r>
              <a:rPr lang="ja-JP" altLang="en-US" dirty="0" smtClean="0"/>
              <a:t>業</a:t>
            </a:r>
            <a:r>
              <a:rPr lang="en-US" dirty="0" smtClean="0"/>
              <a:t>;</a:t>
            </a:r>
            <a:r>
              <a:rPr lang="ja-JP" altLang="en-US" spc="325" dirty="0" smtClean="0"/>
              <a:t>　</a:t>
            </a:r>
            <a:r>
              <a:rPr lang="en-US" b="1" dirty="0"/>
              <a:t> </a:t>
            </a:r>
            <a:r>
              <a:rPr lang="en-US" altLang="ja-JP" b="1" dirty="0"/>
              <a:t>TOIEC Guarantee</a:t>
            </a:r>
            <a:r>
              <a:rPr lang="en-US" b="1" dirty="0" smtClean="0"/>
              <a:t>:</a:t>
            </a:r>
            <a:r>
              <a:rPr lang="en-US" b="1" spc="-20" dirty="0" smtClean="0"/>
              <a:t> </a:t>
            </a:r>
            <a:r>
              <a:rPr lang="ja-JP" altLang="en-US" dirty="0"/>
              <a:t>一日に</a:t>
            </a:r>
            <a:r>
              <a:rPr lang="en-US" altLang="ja-JP" dirty="0"/>
              <a:t>6</a:t>
            </a:r>
            <a:r>
              <a:rPr lang="ja-JP" altLang="en-US" dirty="0"/>
              <a:t>コマのマンツーマン授業</a:t>
            </a:r>
          </a:p>
          <a:p>
            <a:pPr marL="266065" indent="-228600">
              <a:lnSpc>
                <a:spcPct val="100000"/>
              </a:lnSpc>
              <a:buChar char="•"/>
              <a:tabLst>
                <a:tab pos="266065" algn="l"/>
              </a:tabLst>
            </a:pPr>
            <a:r>
              <a:rPr lang="en-US" spc="-25" dirty="0" smtClean="0"/>
              <a:t>IELT</a:t>
            </a:r>
            <a:r>
              <a:rPr lang="ja-JP" altLang="en-US" spc="-25" dirty="0"/>
              <a:t>コー</a:t>
            </a:r>
            <a:r>
              <a:rPr lang="ja-JP" altLang="en-US" spc="-25" dirty="0" smtClean="0"/>
              <a:t>スと</a:t>
            </a:r>
            <a:r>
              <a:rPr lang="en-US" altLang="ja-JP" spc="-25" dirty="0" smtClean="0"/>
              <a:t>TOIEC</a:t>
            </a:r>
            <a:r>
              <a:rPr lang="ja-JP" altLang="en-US" spc="-25" dirty="0" smtClean="0"/>
              <a:t>コースは</a:t>
            </a:r>
            <a:r>
              <a:rPr lang="en-US" altLang="ja-JP" spc="-25" dirty="0" smtClean="0"/>
              <a:t>2</a:t>
            </a:r>
            <a:r>
              <a:rPr lang="ja-JP" altLang="en-US" spc="-25" dirty="0" smtClean="0"/>
              <a:t>週間にいちどモックテストを行います</a:t>
            </a:r>
            <a:endParaRPr spc="-25" dirty="0" smtClean="0"/>
          </a:p>
          <a:p>
            <a:pPr marL="266065" indent="-228600">
              <a:lnSpc>
                <a:spcPct val="100000"/>
              </a:lnSpc>
              <a:buChar char="•"/>
              <a:tabLst>
                <a:tab pos="266065" algn="l"/>
              </a:tabLst>
            </a:pPr>
            <a:r>
              <a:rPr lang="ja-JP" altLang="en-US" dirty="0"/>
              <a:t>基本的な会話と実践的な英語力向上のための体系的なレッスンを提供します</a:t>
            </a:r>
          </a:p>
          <a:p>
            <a:pPr marL="266065" indent="-228600">
              <a:lnSpc>
                <a:spcPct val="100000"/>
              </a:lnSpc>
              <a:buChar char="•"/>
              <a:tabLst>
                <a:tab pos="266065" algn="l"/>
              </a:tabLst>
            </a:pPr>
            <a:r>
              <a:rPr lang="ja-JP" altLang="en-US" dirty="0"/>
              <a:t>集</a:t>
            </a:r>
            <a:r>
              <a:rPr lang="ja-JP" altLang="en-US" dirty="0" smtClean="0"/>
              <a:t>中的な学習により生徒に日常会話を通して文法に慣れ親しんでもらいます</a:t>
            </a:r>
            <a:r>
              <a:rPr spc="254" dirty="0" smtClean="0"/>
              <a:t> </a:t>
            </a:r>
            <a:endParaRPr spc="-10" dirty="0"/>
          </a:p>
          <a:p>
            <a:pPr marL="266065" indent="-228600">
              <a:lnSpc>
                <a:spcPct val="100000"/>
              </a:lnSpc>
              <a:buChar char="•"/>
              <a:tabLst>
                <a:tab pos="266065" algn="l"/>
              </a:tabLst>
            </a:pPr>
            <a:r>
              <a:rPr lang="ja-JP" altLang="en-US" dirty="0"/>
              <a:t>集中的な</a:t>
            </a:r>
            <a:r>
              <a:rPr lang="ja-JP" altLang="en-US" dirty="0" smtClean="0"/>
              <a:t>ス</a:t>
            </a:r>
            <a:r>
              <a:rPr lang="ja-JP" altLang="en-US" dirty="0"/>
              <a:t>ピーキングに</a:t>
            </a:r>
            <a:r>
              <a:rPr lang="ja-JP" altLang="en-US" dirty="0" smtClean="0"/>
              <a:t>より自</a:t>
            </a:r>
            <a:r>
              <a:rPr lang="ja-JP" altLang="en-US" dirty="0"/>
              <a:t>然な英語を話す人材の育成を目指す</a:t>
            </a:r>
          </a:p>
          <a:p>
            <a:pPr marL="266065" marR="5080" indent="-228600">
              <a:lnSpc>
                <a:spcPct val="100000"/>
              </a:lnSpc>
              <a:buChar char="•"/>
              <a:tabLst>
                <a:tab pos="266065" algn="l"/>
              </a:tabLst>
            </a:pPr>
            <a:r>
              <a:rPr lang="ja-JP" altLang="en-US" spc="-10" dirty="0"/>
              <a:t>生徒は、それぞれの状況</a:t>
            </a:r>
            <a:r>
              <a:rPr lang="ja-JP" altLang="en-US" spc="-10" dirty="0" smtClean="0"/>
              <a:t>で</a:t>
            </a:r>
            <a:r>
              <a:rPr lang="ja-JP" altLang="en-US" spc="-10" dirty="0"/>
              <a:t>役立</a:t>
            </a:r>
            <a:r>
              <a:rPr lang="ja-JP" altLang="en-US" spc="-10" dirty="0" smtClean="0"/>
              <a:t>ち、そして一</a:t>
            </a:r>
            <a:r>
              <a:rPr lang="ja-JP" altLang="en-US" spc="-10" dirty="0"/>
              <a:t>般的に使用される語彙や表現を正確に活用することができます</a:t>
            </a:r>
          </a:p>
          <a:p>
            <a:pPr marL="266065" indent="-228600">
              <a:lnSpc>
                <a:spcPct val="100000"/>
              </a:lnSpc>
              <a:buChar char="•"/>
              <a:tabLst>
                <a:tab pos="266065" algn="l"/>
              </a:tabLst>
            </a:pPr>
            <a:r>
              <a:rPr lang="ja-JP" altLang="en-US" dirty="0"/>
              <a:t>文法</a:t>
            </a:r>
            <a:r>
              <a:rPr lang="ja-JP" altLang="en-US" dirty="0" smtClean="0"/>
              <a:t>と４つのマクロを学びます</a:t>
            </a:r>
            <a:endParaRPr lang="en-US" altLang="ja-JP" dirty="0" smtClean="0"/>
          </a:p>
          <a:p>
            <a:pPr marL="266065" indent="-228600">
              <a:lnSpc>
                <a:spcPct val="100000"/>
              </a:lnSpc>
              <a:buChar char="•"/>
              <a:tabLst>
                <a:tab pos="266065" algn="l"/>
              </a:tabLst>
            </a:pPr>
            <a:r>
              <a:rPr lang="ja-JP" altLang="en-US" spc="-20" dirty="0" smtClean="0"/>
              <a:t>スパルタコースは夕食後に追加のグループコースとボキャブラリーテストを行いテストに合格できない場合</a:t>
            </a:r>
            <a:endParaRPr lang="en-US" altLang="ja-JP" spc="-20" dirty="0" smtClean="0"/>
          </a:p>
          <a:p>
            <a:pPr marL="37465">
              <a:lnSpc>
                <a:spcPct val="100000"/>
              </a:lnSpc>
              <a:tabLst>
                <a:tab pos="266065" algn="l"/>
              </a:tabLst>
            </a:pPr>
            <a:r>
              <a:rPr lang="ja-JP" altLang="en-US" spc="-20" dirty="0" smtClean="0"/>
              <a:t>　　　祝日の外出は、禁止となります。</a:t>
            </a:r>
            <a:endParaRPr spc="-20" dirty="0"/>
          </a:p>
          <a:p>
            <a:pPr>
              <a:lnSpc>
                <a:spcPct val="100000"/>
              </a:lnSpc>
              <a:spcBef>
                <a:spcPts val="85"/>
              </a:spcBef>
            </a:pPr>
            <a:endParaRPr sz="950" dirty="0"/>
          </a:p>
          <a:p>
            <a:pPr marL="51435">
              <a:lnSpc>
                <a:spcPct val="100000"/>
              </a:lnSpc>
            </a:pPr>
            <a:endParaRPr sz="1300" dirty="0">
              <a:latin typeface="Malgun Gothic"/>
              <a:cs typeface="Malgun Gothic"/>
            </a:endParaRPr>
          </a:p>
        </p:txBody>
      </p:sp>
      <p:grpSp>
        <p:nvGrpSpPr>
          <p:cNvPr id="17" name="object 17"/>
          <p:cNvGrpSpPr/>
          <p:nvPr/>
        </p:nvGrpSpPr>
        <p:grpSpPr>
          <a:xfrm>
            <a:off x="0" y="8435180"/>
            <a:ext cx="7193915" cy="1855470"/>
            <a:chOff x="0" y="8435180"/>
            <a:chExt cx="7193915" cy="1855470"/>
          </a:xfrm>
        </p:grpSpPr>
        <p:sp>
          <p:nvSpPr>
            <p:cNvPr id="18" name="object 18"/>
            <p:cNvSpPr/>
            <p:nvPr/>
          </p:nvSpPr>
          <p:spPr>
            <a:xfrm>
              <a:off x="406598" y="8524756"/>
              <a:ext cx="6780530" cy="1759585"/>
            </a:xfrm>
            <a:custGeom>
              <a:avLst/>
              <a:gdLst/>
              <a:ahLst/>
              <a:cxnLst/>
              <a:rect l="l" t="t" r="r" b="b"/>
              <a:pathLst>
                <a:path w="6780530" h="1759584">
                  <a:moveTo>
                    <a:pt x="171450" y="0"/>
                  </a:moveTo>
                  <a:lnTo>
                    <a:pt x="72330" y="2678"/>
                  </a:lnTo>
                  <a:lnTo>
                    <a:pt x="21431" y="21431"/>
                  </a:lnTo>
                  <a:lnTo>
                    <a:pt x="2678" y="72330"/>
                  </a:lnTo>
                  <a:lnTo>
                    <a:pt x="0" y="171450"/>
                  </a:lnTo>
                  <a:lnTo>
                    <a:pt x="0" y="1588046"/>
                  </a:lnTo>
                  <a:lnTo>
                    <a:pt x="2678" y="1687165"/>
                  </a:lnTo>
                  <a:lnTo>
                    <a:pt x="21431" y="1738064"/>
                  </a:lnTo>
                  <a:lnTo>
                    <a:pt x="72330" y="1756817"/>
                  </a:lnTo>
                  <a:lnTo>
                    <a:pt x="171450" y="1759496"/>
                  </a:lnTo>
                  <a:lnTo>
                    <a:pt x="6608965" y="1759496"/>
                  </a:lnTo>
                  <a:lnTo>
                    <a:pt x="6708085" y="1756817"/>
                  </a:lnTo>
                  <a:lnTo>
                    <a:pt x="6758984" y="1738064"/>
                  </a:lnTo>
                  <a:lnTo>
                    <a:pt x="6777736" y="1687165"/>
                  </a:lnTo>
                  <a:lnTo>
                    <a:pt x="6780415" y="1588046"/>
                  </a:lnTo>
                  <a:lnTo>
                    <a:pt x="6780415" y="171450"/>
                  </a:lnTo>
                  <a:lnTo>
                    <a:pt x="6777736" y="72330"/>
                  </a:lnTo>
                  <a:lnTo>
                    <a:pt x="6758984" y="21431"/>
                  </a:lnTo>
                  <a:lnTo>
                    <a:pt x="6708085" y="2678"/>
                  </a:lnTo>
                  <a:lnTo>
                    <a:pt x="6608965" y="0"/>
                  </a:lnTo>
                  <a:lnTo>
                    <a:pt x="171450" y="0"/>
                  </a:lnTo>
                  <a:close/>
                </a:path>
              </a:pathLst>
            </a:custGeom>
            <a:ln w="12700">
              <a:solidFill>
                <a:srgbClr val="E14700"/>
              </a:solidFill>
            </a:ln>
          </p:spPr>
          <p:txBody>
            <a:bodyPr wrap="square" lIns="0" tIns="0" rIns="0" bIns="0" rtlCol="0"/>
            <a:lstStyle/>
            <a:p>
              <a:endParaRPr/>
            </a:p>
          </p:txBody>
        </p:sp>
        <p:sp>
          <p:nvSpPr>
            <p:cNvPr id="19" name="object 19"/>
            <p:cNvSpPr/>
            <p:nvPr/>
          </p:nvSpPr>
          <p:spPr>
            <a:xfrm>
              <a:off x="0" y="8435180"/>
              <a:ext cx="7103109" cy="1768475"/>
            </a:xfrm>
            <a:custGeom>
              <a:avLst/>
              <a:gdLst/>
              <a:ahLst/>
              <a:cxnLst/>
              <a:rect l="l" t="t" r="r" b="b"/>
              <a:pathLst>
                <a:path w="7103109" h="1768475">
                  <a:moveTo>
                    <a:pt x="6950405" y="0"/>
                  </a:moveTo>
                  <a:lnTo>
                    <a:pt x="38100" y="0"/>
                  </a:lnTo>
                  <a:lnTo>
                    <a:pt x="0" y="1029"/>
                  </a:lnTo>
                  <a:lnTo>
                    <a:pt x="0" y="1766848"/>
                  </a:lnTo>
                  <a:lnTo>
                    <a:pt x="38100" y="1767878"/>
                  </a:lnTo>
                  <a:lnTo>
                    <a:pt x="6950405" y="1767878"/>
                  </a:lnTo>
                  <a:lnTo>
                    <a:pt x="7038511" y="1765496"/>
                  </a:lnTo>
                  <a:lnTo>
                    <a:pt x="7083755" y="1748828"/>
                  </a:lnTo>
                  <a:lnTo>
                    <a:pt x="7100423" y="1703584"/>
                  </a:lnTo>
                  <a:lnTo>
                    <a:pt x="7102805" y="1615478"/>
                  </a:lnTo>
                  <a:lnTo>
                    <a:pt x="7102805" y="152399"/>
                  </a:lnTo>
                  <a:lnTo>
                    <a:pt x="7100423" y="64293"/>
                  </a:lnTo>
                  <a:lnTo>
                    <a:pt x="7083755" y="19049"/>
                  </a:lnTo>
                  <a:lnTo>
                    <a:pt x="7038511" y="2381"/>
                  </a:lnTo>
                  <a:lnTo>
                    <a:pt x="6950405" y="0"/>
                  </a:lnTo>
                  <a:close/>
                </a:path>
              </a:pathLst>
            </a:custGeom>
            <a:solidFill>
              <a:srgbClr val="FFD181"/>
            </a:solidFill>
          </p:spPr>
          <p:txBody>
            <a:bodyPr wrap="square" lIns="0" tIns="0" rIns="0" bIns="0" rtlCol="0"/>
            <a:lstStyle/>
            <a:p>
              <a:endParaRPr/>
            </a:p>
          </p:txBody>
        </p:sp>
      </p:grpSp>
      <p:grpSp>
        <p:nvGrpSpPr>
          <p:cNvPr id="20" name="object 20"/>
          <p:cNvGrpSpPr/>
          <p:nvPr/>
        </p:nvGrpSpPr>
        <p:grpSpPr>
          <a:xfrm>
            <a:off x="436535" y="7112785"/>
            <a:ext cx="6681470" cy="1122680"/>
            <a:chOff x="436535" y="7112785"/>
            <a:chExt cx="6681470" cy="1122680"/>
          </a:xfrm>
        </p:grpSpPr>
        <p:sp>
          <p:nvSpPr>
            <p:cNvPr id="21" name="object 21"/>
            <p:cNvSpPr/>
            <p:nvPr/>
          </p:nvSpPr>
          <p:spPr>
            <a:xfrm>
              <a:off x="446504" y="7119135"/>
              <a:ext cx="6664959" cy="1109980"/>
            </a:xfrm>
            <a:custGeom>
              <a:avLst/>
              <a:gdLst/>
              <a:ahLst/>
              <a:cxnLst/>
              <a:rect l="l" t="t" r="r" b="b"/>
              <a:pathLst>
                <a:path w="6664959" h="1109979">
                  <a:moveTo>
                    <a:pt x="152400" y="0"/>
                  </a:moveTo>
                  <a:lnTo>
                    <a:pt x="64293" y="2381"/>
                  </a:lnTo>
                  <a:lnTo>
                    <a:pt x="19050" y="19049"/>
                  </a:lnTo>
                  <a:lnTo>
                    <a:pt x="2381" y="64293"/>
                  </a:lnTo>
                  <a:lnTo>
                    <a:pt x="0" y="152399"/>
                  </a:lnTo>
                  <a:lnTo>
                    <a:pt x="0" y="957414"/>
                  </a:lnTo>
                  <a:lnTo>
                    <a:pt x="2381" y="1045521"/>
                  </a:lnTo>
                  <a:lnTo>
                    <a:pt x="19050" y="1090764"/>
                  </a:lnTo>
                  <a:lnTo>
                    <a:pt x="64293" y="1107433"/>
                  </a:lnTo>
                  <a:lnTo>
                    <a:pt x="152400" y="1109814"/>
                  </a:lnTo>
                  <a:lnTo>
                    <a:pt x="6512445" y="1109814"/>
                  </a:lnTo>
                  <a:lnTo>
                    <a:pt x="6600551" y="1107433"/>
                  </a:lnTo>
                  <a:lnTo>
                    <a:pt x="6645795" y="1090764"/>
                  </a:lnTo>
                  <a:lnTo>
                    <a:pt x="6662464" y="1045521"/>
                  </a:lnTo>
                  <a:lnTo>
                    <a:pt x="6664845" y="957414"/>
                  </a:lnTo>
                  <a:lnTo>
                    <a:pt x="6664845" y="152399"/>
                  </a:lnTo>
                  <a:lnTo>
                    <a:pt x="6662464" y="64293"/>
                  </a:lnTo>
                  <a:lnTo>
                    <a:pt x="6645795" y="19049"/>
                  </a:lnTo>
                  <a:lnTo>
                    <a:pt x="6600551" y="2381"/>
                  </a:lnTo>
                  <a:lnTo>
                    <a:pt x="6512445" y="0"/>
                  </a:lnTo>
                  <a:lnTo>
                    <a:pt x="152400" y="0"/>
                  </a:lnTo>
                  <a:close/>
                </a:path>
              </a:pathLst>
            </a:custGeom>
            <a:ln w="12700">
              <a:solidFill>
                <a:srgbClr val="FFD181"/>
              </a:solidFill>
            </a:ln>
          </p:spPr>
          <p:txBody>
            <a:bodyPr wrap="square" lIns="0" tIns="0" rIns="0" bIns="0" rtlCol="0"/>
            <a:lstStyle/>
            <a:p>
              <a:endParaRPr/>
            </a:p>
          </p:txBody>
        </p:sp>
        <p:sp>
          <p:nvSpPr>
            <p:cNvPr id="22" name="object 22"/>
            <p:cNvSpPr/>
            <p:nvPr/>
          </p:nvSpPr>
          <p:spPr>
            <a:xfrm>
              <a:off x="436535" y="7115328"/>
              <a:ext cx="6677659" cy="511175"/>
            </a:xfrm>
            <a:custGeom>
              <a:avLst/>
              <a:gdLst/>
              <a:ahLst/>
              <a:cxnLst/>
              <a:rect l="l" t="t" r="r" b="b"/>
              <a:pathLst>
                <a:path w="6677659" h="511175">
                  <a:moveTo>
                    <a:pt x="6506095" y="0"/>
                  </a:moveTo>
                  <a:lnTo>
                    <a:pt x="171450" y="0"/>
                  </a:lnTo>
                  <a:lnTo>
                    <a:pt x="72330" y="2678"/>
                  </a:lnTo>
                  <a:lnTo>
                    <a:pt x="21431" y="21431"/>
                  </a:lnTo>
                  <a:lnTo>
                    <a:pt x="2678" y="72330"/>
                  </a:lnTo>
                  <a:lnTo>
                    <a:pt x="0" y="171449"/>
                  </a:lnTo>
                  <a:lnTo>
                    <a:pt x="0" y="510870"/>
                  </a:lnTo>
                  <a:lnTo>
                    <a:pt x="6677545" y="510870"/>
                  </a:lnTo>
                  <a:lnTo>
                    <a:pt x="6677545" y="171449"/>
                  </a:lnTo>
                  <a:lnTo>
                    <a:pt x="6674866" y="72330"/>
                  </a:lnTo>
                  <a:lnTo>
                    <a:pt x="6656114" y="21431"/>
                  </a:lnTo>
                  <a:lnTo>
                    <a:pt x="6605215" y="2678"/>
                  </a:lnTo>
                  <a:lnTo>
                    <a:pt x="6506095" y="0"/>
                  </a:lnTo>
                  <a:close/>
                </a:path>
              </a:pathLst>
            </a:custGeom>
            <a:solidFill>
              <a:srgbClr val="E14700"/>
            </a:solidFill>
          </p:spPr>
          <p:txBody>
            <a:bodyPr wrap="square" lIns="0" tIns="0" rIns="0" bIns="0" rtlCol="0"/>
            <a:lstStyle/>
            <a:p>
              <a:endParaRPr/>
            </a:p>
          </p:txBody>
        </p:sp>
      </p:grpSp>
      <p:sp>
        <p:nvSpPr>
          <p:cNvPr id="23" name="object 23"/>
          <p:cNvSpPr txBox="1"/>
          <p:nvPr/>
        </p:nvSpPr>
        <p:spPr>
          <a:xfrm>
            <a:off x="465263" y="8567136"/>
            <a:ext cx="5403215" cy="1467068"/>
          </a:xfrm>
          <a:prstGeom prst="rect">
            <a:avLst/>
          </a:prstGeom>
        </p:spPr>
        <p:txBody>
          <a:bodyPr vert="horz" wrap="square" lIns="0" tIns="22860" rIns="0" bIns="0" rtlCol="0">
            <a:spAutoFit/>
          </a:bodyPr>
          <a:lstStyle/>
          <a:p>
            <a:pPr marL="12700">
              <a:lnSpc>
                <a:spcPct val="100000"/>
              </a:lnSpc>
              <a:spcBef>
                <a:spcPts val="180"/>
              </a:spcBef>
            </a:pPr>
            <a:r>
              <a:rPr lang="ja-JP" altLang="en-US" sz="1100" b="1" dirty="0">
                <a:solidFill>
                  <a:srgbClr val="231F20"/>
                </a:solidFill>
                <a:latin typeface="Malgun Gothic"/>
                <a:cs typeface="Malgun Gothic"/>
              </a:rPr>
              <a:t>対象者</a:t>
            </a:r>
            <a:r>
              <a:rPr sz="1100" b="1" spc="-20" dirty="0" smtClean="0">
                <a:solidFill>
                  <a:srgbClr val="231F20"/>
                </a:solidFill>
                <a:latin typeface="Malgun Gothic"/>
                <a:cs typeface="Malgun Gothic"/>
              </a:rPr>
              <a:t>:</a:t>
            </a:r>
            <a:endParaRPr sz="1100" dirty="0">
              <a:latin typeface="Malgun Gothic"/>
              <a:cs typeface="Malgun Gothic"/>
            </a:endParaRPr>
          </a:p>
          <a:p>
            <a:pPr marL="240665" indent="-227965">
              <a:lnSpc>
                <a:spcPct val="100000"/>
              </a:lnSpc>
              <a:spcBef>
                <a:spcPts val="80"/>
              </a:spcBef>
              <a:buChar char="•"/>
              <a:tabLst>
                <a:tab pos="240665" algn="l"/>
              </a:tabLst>
            </a:pPr>
            <a:r>
              <a:rPr lang="ja-JP" altLang="en-US" sz="1100" dirty="0" smtClean="0">
                <a:solidFill>
                  <a:srgbClr val="231F20"/>
                </a:solidFill>
                <a:latin typeface="Malgun Gothic"/>
                <a:cs typeface="Malgun Gothic"/>
              </a:rPr>
              <a:t>一人で勉強する癖がなく、スケジュール管理を必要とする学生</a:t>
            </a:r>
          </a:p>
          <a:p>
            <a:pPr marL="240665" indent="-227965">
              <a:lnSpc>
                <a:spcPct val="100000"/>
              </a:lnSpc>
              <a:spcBef>
                <a:spcPts val="80"/>
              </a:spcBef>
              <a:buChar char="•"/>
              <a:tabLst>
                <a:tab pos="240665" algn="l"/>
              </a:tabLst>
            </a:pPr>
            <a:r>
              <a:rPr lang="ja-JP" altLang="en-US" sz="1100" dirty="0">
                <a:solidFill>
                  <a:srgbClr val="231F20"/>
                </a:solidFill>
                <a:latin typeface="Malgun Gothic"/>
                <a:cs typeface="Malgun Gothic"/>
              </a:rPr>
              <a:t>短い期間</a:t>
            </a:r>
            <a:r>
              <a:rPr lang="ja-JP" altLang="en-US" sz="1100" dirty="0" smtClean="0">
                <a:solidFill>
                  <a:srgbClr val="231F20"/>
                </a:solidFill>
                <a:latin typeface="Malgun Gothic"/>
                <a:cs typeface="Malgun Gothic"/>
              </a:rPr>
              <a:t>で</a:t>
            </a:r>
            <a:r>
              <a:rPr lang="ja-JP" altLang="en-US" sz="1100" dirty="0">
                <a:solidFill>
                  <a:srgbClr val="231F20"/>
                </a:solidFill>
                <a:latin typeface="Malgun Gothic"/>
                <a:cs typeface="Malgun Gothic"/>
              </a:rPr>
              <a:t>英語能力</a:t>
            </a:r>
            <a:r>
              <a:rPr lang="ja-JP" altLang="en-US" sz="1100" dirty="0" smtClean="0">
                <a:solidFill>
                  <a:srgbClr val="231F20"/>
                </a:solidFill>
                <a:latin typeface="Malgun Gothic"/>
                <a:cs typeface="Malgun Gothic"/>
              </a:rPr>
              <a:t>を向上させたいと思っている学生</a:t>
            </a:r>
            <a:endParaRPr sz="1100" dirty="0">
              <a:latin typeface="Malgun Gothic"/>
              <a:cs typeface="Malgun Gothic"/>
            </a:endParaRPr>
          </a:p>
          <a:p>
            <a:pPr marL="240665" indent="-227965">
              <a:lnSpc>
                <a:spcPct val="100000"/>
              </a:lnSpc>
              <a:spcBef>
                <a:spcPts val="80"/>
              </a:spcBef>
              <a:buChar char="•"/>
              <a:tabLst>
                <a:tab pos="240665" algn="l"/>
              </a:tabLst>
            </a:pPr>
            <a:r>
              <a:rPr lang="ja-JP" altLang="en-US" sz="1100" dirty="0">
                <a:solidFill>
                  <a:srgbClr val="231F20"/>
                </a:solidFill>
                <a:latin typeface="Malgun Gothic"/>
                <a:cs typeface="Malgun Gothic"/>
              </a:rPr>
              <a:t>一日</a:t>
            </a:r>
            <a:r>
              <a:rPr lang="ja-JP" altLang="en-US" sz="1100" dirty="0" smtClean="0">
                <a:solidFill>
                  <a:srgbClr val="231F20"/>
                </a:solidFill>
                <a:latin typeface="Malgun Gothic"/>
                <a:cs typeface="Malgun Gothic"/>
              </a:rPr>
              <a:t>のほとんどを英語をしゃべることに費やしたいと思っている学生</a:t>
            </a:r>
            <a:endParaRPr sz="1100" dirty="0">
              <a:latin typeface="Malgun Gothic"/>
              <a:cs typeface="Malgun Gothic"/>
            </a:endParaRPr>
          </a:p>
          <a:p>
            <a:pPr marL="12700">
              <a:lnSpc>
                <a:spcPct val="100000"/>
              </a:lnSpc>
              <a:spcBef>
                <a:spcPts val="80"/>
              </a:spcBef>
            </a:pPr>
            <a:r>
              <a:rPr lang="ja-JP" altLang="en-US" sz="1100" b="1" dirty="0">
                <a:solidFill>
                  <a:srgbClr val="231F20"/>
                </a:solidFill>
                <a:latin typeface="Malgun Gothic"/>
                <a:cs typeface="Malgun Gothic"/>
              </a:rPr>
              <a:t>入学日</a:t>
            </a:r>
            <a:r>
              <a:rPr sz="1100" b="1" dirty="0" smtClean="0">
                <a:solidFill>
                  <a:srgbClr val="231F20"/>
                </a:solidFill>
                <a:latin typeface="Malgun Gothic"/>
                <a:cs typeface="Malgun Gothic"/>
              </a:rPr>
              <a:t>: </a:t>
            </a:r>
            <a:r>
              <a:rPr lang="ja-JP" altLang="en-US" sz="1100" dirty="0">
                <a:solidFill>
                  <a:srgbClr val="231F20"/>
                </a:solidFill>
                <a:latin typeface="Malgun Gothic"/>
                <a:cs typeface="Malgun Gothic"/>
              </a:rPr>
              <a:t>毎週月曜日</a:t>
            </a:r>
            <a:endParaRPr sz="1100" dirty="0">
              <a:latin typeface="Malgun Gothic"/>
              <a:cs typeface="Malgun Gothic"/>
            </a:endParaRPr>
          </a:p>
          <a:p>
            <a:pPr marL="12700">
              <a:lnSpc>
                <a:spcPct val="100000"/>
              </a:lnSpc>
              <a:spcBef>
                <a:spcPts val="80"/>
              </a:spcBef>
            </a:pPr>
            <a:r>
              <a:rPr lang="ja-JP" altLang="en-US" sz="1100" b="1" dirty="0">
                <a:solidFill>
                  <a:srgbClr val="231F20"/>
                </a:solidFill>
                <a:latin typeface="Malgun Gothic"/>
                <a:cs typeface="Malgun Gothic"/>
              </a:rPr>
              <a:t>レベル</a:t>
            </a:r>
            <a:r>
              <a:rPr sz="1100" b="1" dirty="0" smtClean="0">
                <a:solidFill>
                  <a:srgbClr val="231F20"/>
                </a:solidFill>
                <a:latin typeface="Malgun Gothic"/>
                <a:cs typeface="Malgun Gothic"/>
              </a:rPr>
              <a:t>:</a:t>
            </a:r>
            <a:r>
              <a:rPr sz="1100" b="1" spc="-25" dirty="0" smtClean="0">
                <a:solidFill>
                  <a:srgbClr val="231F20"/>
                </a:solidFill>
                <a:latin typeface="Malgun Gothic"/>
                <a:cs typeface="Malgun Gothic"/>
              </a:rPr>
              <a:t> </a:t>
            </a:r>
            <a:r>
              <a:rPr sz="1100" spc="-15" dirty="0" smtClean="0">
                <a:solidFill>
                  <a:srgbClr val="231F20"/>
                </a:solidFill>
                <a:latin typeface="Malgun Gothic"/>
                <a:cs typeface="Malgun Gothic"/>
              </a:rPr>
              <a:t> </a:t>
            </a:r>
            <a:r>
              <a:rPr sz="1100" dirty="0" smtClean="0">
                <a:solidFill>
                  <a:srgbClr val="231F20"/>
                </a:solidFill>
                <a:latin typeface="Malgun Gothic"/>
                <a:cs typeface="Malgun Gothic"/>
              </a:rPr>
              <a:t>12-</a:t>
            </a:r>
            <a:r>
              <a:rPr sz="1100" spc="-25" dirty="0" smtClean="0">
                <a:solidFill>
                  <a:srgbClr val="231F20"/>
                </a:solidFill>
                <a:latin typeface="Malgun Gothic"/>
                <a:cs typeface="Malgun Gothic"/>
              </a:rPr>
              <a:t>13</a:t>
            </a:r>
            <a:r>
              <a:rPr lang="ja-JP" altLang="en-US" sz="1100" spc="-25" dirty="0" smtClean="0">
                <a:solidFill>
                  <a:srgbClr val="231F20"/>
                </a:solidFill>
                <a:latin typeface="Malgun Gothic"/>
                <a:cs typeface="Malgun Gothic"/>
              </a:rPr>
              <a:t>頁参照</a:t>
            </a:r>
            <a:endParaRPr sz="1100" dirty="0">
              <a:latin typeface="Malgun Gothic"/>
              <a:cs typeface="Malgun Gothic"/>
            </a:endParaRPr>
          </a:p>
          <a:p>
            <a:pPr marL="12700">
              <a:lnSpc>
                <a:spcPct val="100000"/>
              </a:lnSpc>
              <a:spcBef>
                <a:spcPts val="80"/>
              </a:spcBef>
            </a:pPr>
            <a:r>
              <a:rPr lang="ja-JP" altLang="en-US" sz="1100" b="1" dirty="0">
                <a:solidFill>
                  <a:srgbClr val="231F20"/>
                </a:solidFill>
                <a:latin typeface="Malgun Gothic"/>
                <a:cs typeface="Malgun Gothic"/>
              </a:rPr>
              <a:t>コー</a:t>
            </a:r>
            <a:r>
              <a:rPr lang="ja-JP" altLang="en-US" sz="1100" b="1" dirty="0" smtClean="0">
                <a:solidFill>
                  <a:srgbClr val="231F20"/>
                </a:solidFill>
                <a:latin typeface="Malgun Gothic"/>
                <a:cs typeface="Malgun Gothic"/>
              </a:rPr>
              <a:t>ス期間</a:t>
            </a:r>
            <a:r>
              <a:rPr sz="1100" b="1" dirty="0" smtClean="0">
                <a:solidFill>
                  <a:srgbClr val="231F20"/>
                </a:solidFill>
                <a:latin typeface="Malgun Gothic"/>
                <a:cs typeface="Malgun Gothic"/>
              </a:rPr>
              <a:t>:</a:t>
            </a:r>
            <a:r>
              <a:rPr sz="1100" b="1" spc="-10" dirty="0" smtClean="0">
                <a:solidFill>
                  <a:srgbClr val="231F20"/>
                </a:solidFill>
                <a:latin typeface="Malgun Gothic"/>
                <a:cs typeface="Malgun Gothic"/>
              </a:rPr>
              <a:t> </a:t>
            </a:r>
            <a:r>
              <a:rPr lang="en-US" sz="1100" dirty="0">
                <a:solidFill>
                  <a:srgbClr val="231F20"/>
                </a:solidFill>
                <a:latin typeface="Malgun Gothic"/>
                <a:cs typeface="Malgun Gothic"/>
              </a:rPr>
              <a:t>1</a:t>
            </a:r>
            <a:r>
              <a:rPr lang="ja-JP" altLang="en-US" sz="1100" dirty="0" smtClean="0">
                <a:solidFill>
                  <a:srgbClr val="231F20"/>
                </a:solidFill>
                <a:latin typeface="Malgun Gothic"/>
                <a:cs typeface="Malgun Gothic"/>
              </a:rPr>
              <a:t>週</a:t>
            </a:r>
            <a:r>
              <a:rPr lang="ja-JP" altLang="en-US" sz="1100" dirty="0">
                <a:solidFill>
                  <a:srgbClr val="231F20"/>
                </a:solidFill>
                <a:latin typeface="Malgun Gothic"/>
                <a:cs typeface="Malgun Gothic"/>
              </a:rPr>
              <a:t>間以</a:t>
            </a:r>
            <a:r>
              <a:rPr lang="ja-JP" altLang="en-US" sz="1100" dirty="0" smtClean="0">
                <a:solidFill>
                  <a:srgbClr val="231F20"/>
                </a:solidFill>
                <a:latin typeface="Malgun Gothic"/>
                <a:cs typeface="Malgun Gothic"/>
              </a:rPr>
              <a:t>上から</a:t>
            </a:r>
            <a:endParaRPr sz="1100" dirty="0">
              <a:latin typeface="Malgun Gothic"/>
              <a:cs typeface="Malgun Gothic"/>
            </a:endParaRPr>
          </a:p>
          <a:p>
            <a:pPr marL="12700">
              <a:lnSpc>
                <a:spcPct val="100000"/>
              </a:lnSpc>
              <a:spcBef>
                <a:spcPts val="80"/>
              </a:spcBef>
            </a:pPr>
            <a:r>
              <a:rPr lang="ja-JP" altLang="en-US" sz="1100" b="1" dirty="0">
                <a:solidFill>
                  <a:srgbClr val="231F20"/>
                </a:solidFill>
                <a:latin typeface="Malgun Gothic"/>
                <a:cs typeface="Malgun Gothic"/>
              </a:rPr>
              <a:t>授業の時間</a:t>
            </a:r>
            <a:r>
              <a:rPr sz="1100" b="1" dirty="0" smtClean="0">
                <a:solidFill>
                  <a:srgbClr val="231F20"/>
                </a:solidFill>
                <a:latin typeface="Malgun Gothic"/>
                <a:cs typeface="Malgun Gothic"/>
              </a:rPr>
              <a:t>:</a:t>
            </a:r>
            <a:r>
              <a:rPr sz="1100" b="1" spc="-5" dirty="0" smtClean="0">
                <a:solidFill>
                  <a:srgbClr val="231F20"/>
                </a:solidFill>
                <a:latin typeface="Malgun Gothic"/>
                <a:cs typeface="Malgun Gothic"/>
              </a:rPr>
              <a:t> </a:t>
            </a:r>
            <a:r>
              <a:rPr sz="1100" dirty="0">
                <a:solidFill>
                  <a:srgbClr val="231F20"/>
                </a:solidFill>
                <a:latin typeface="Malgun Gothic"/>
                <a:cs typeface="Malgun Gothic"/>
              </a:rPr>
              <a:t>45 </a:t>
            </a:r>
            <a:r>
              <a:rPr lang="ja-JP" altLang="en-US" sz="1100" spc="-10" dirty="0">
                <a:solidFill>
                  <a:srgbClr val="231F20"/>
                </a:solidFill>
                <a:latin typeface="Malgun Gothic"/>
                <a:cs typeface="Malgun Gothic"/>
              </a:rPr>
              <a:t>分</a:t>
            </a:r>
            <a:endParaRPr sz="1100" dirty="0">
              <a:latin typeface="Malgun Gothic"/>
              <a:cs typeface="Malgun Gothic"/>
            </a:endParaRPr>
          </a:p>
        </p:txBody>
      </p:sp>
      <p:graphicFrame>
        <p:nvGraphicFramePr>
          <p:cNvPr id="24" name="object 24"/>
          <p:cNvGraphicFramePr>
            <a:graphicFrameLocks noGrp="1"/>
          </p:cNvGraphicFramePr>
          <p:nvPr>
            <p:extLst>
              <p:ext uri="{D42A27DB-BD31-4B8C-83A1-F6EECF244321}">
                <p14:modId xmlns:p14="http://schemas.microsoft.com/office/powerpoint/2010/main" val="1293293594"/>
              </p:ext>
            </p:extLst>
          </p:nvPr>
        </p:nvGraphicFramePr>
        <p:xfrm>
          <a:off x="510797" y="7112785"/>
          <a:ext cx="6537958" cy="1297939"/>
        </p:xfrm>
        <a:graphic>
          <a:graphicData uri="http://schemas.openxmlformats.org/drawingml/2006/table">
            <a:tbl>
              <a:tblPr firstRow="1" bandRow="1">
                <a:tableStyleId>{2D5ABB26-0587-4C30-8999-92F81FD0307C}</a:tableStyleId>
              </a:tblPr>
              <a:tblGrid>
                <a:gridCol w="1203960"/>
                <a:gridCol w="1430655"/>
                <a:gridCol w="1309369"/>
                <a:gridCol w="1326514"/>
                <a:gridCol w="1267460"/>
              </a:tblGrid>
              <a:tr h="499745">
                <a:tc>
                  <a:txBody>
                    <a:bodyPr/>
                    <a:lstStyle/>
                    <a:p>
                      <a:pPr marL="61594" algn="ctr">
                        <a:lnSpc>
                          <a:spcPct val="100000"/>
                        </a:lnSpc>
                        <a:spcBef>
                          <a:spcPts val="960"/>
                        </a:spcBef>
                      </a:pPr>
                      <a:r>
                        <a:rPr sz="1300" b="1" dirty="0">
                          <a:solidFill>
                            <a:srgbClr val="FFFFFF"/>
                          </a:solidFill>
                          <a:latin typeface="Malgun Gothic"/>
                          <a:cs typeface="Malgun Gothic"/>
                        </a:rPr>
                        <a:t>Class </a:t>
                      </a:r>
                      <a:r>
                        <a:rPr sz="1300" b="1" spc="-20" dirty="0">
                          <a:solidFill>
                            <a:srgbClr val="FFFFFF"/>
                          </a:solidFill>
                          <a:latin typeface="Malgun Gothic"/>
                          <a:cs typeface="Malgun Gothic"/>
                        </a:rPr>
                        <a:t>type</a:t>
                      </a:r>
                      <a:endParaRPr sz="1300" dirty="0">
                        <a:latin typeface="Malgun Gothic"/>
                        <a:cs typeface="Malgun Gothic"/>
                      </a:endParaRPr>
                    </a:p>
                  </a:txBody>
                  <a:tcPr marL="0" marR="0" marT="121920" marB="0">
                    <a:lnR w="12700">
                      <a:solidFill>
                        <a:srgbClr val="FFD181"/>
                      </a:solidFill>
                      <a:prstDash val="solid"/>
                    </a:lnR>
                    <a:lnT w="12700">
                      <a:solidFill>
                        <a:srgbClr val="FFD181"/>
                      </a:solidFill>
                      <a:prstDash val="solid"/>
                    </a:lnT>
                  </a:tcPr>
                </a:tc>
                <a:tc>
                  <a:txBody>
                    <a:bodyPr/>
                    <a:lstStyle/>
                    <a:p>
                      <a:pPr marL="100330" algn="ctr">
                        <a:lnSpc>
                          <a:spcPts val="1480"/>
                        </a:lnSpc>
                        <a:spcBef>
                          <a:spcPts val="660"/>
                        </a:spcBef>
                      </a:pPr>
                      <a:r>
                        <a:rPr sz="1000" b="1" dirty="0">
                          <a:solidFill>
                            <a:srgbClr val="FFFFFF"/>
                          </a:solidFill>
                          <a:latin typeface="Malgun Gothic"/>
                          <a:cs typeface="Malgun Gothic"/>
                        </a:rPr>
                        <a:t>Super</a:t>
                      </a:r>
                      <a:r>
                        <a:rPr sz="1000" b="1" spc="-20" dirty="0">
                          <a:solidFill>
                            <a:srgbClr val="FFFFFF"/>
                          </a:solidFill>
                          <a:latin typeface="Malgun Gothic"/>
                          <a:cs typeface="Malgun Gothic"/>
                        </a:rPr>
                        <a:t> </a:t>
                      </a:r>
                      <a:r>
                        <a:rPr lang="en-US" altLang="ja-JP" sz="1000" b="1" spc="0" dirty="0" smtClean="0">
                          <a:solidFill>
                            <a:srgbClr val="FFFFFF"/>
                          </a:solidFill>
                          <a:latin typeface="Malgun Gothic"/>
                          <a:cs typeface="Malgun Gothic"/>
                        </a:rPr>
                        <a:t>Intensive</a:t>
                      </a:r>
                      <a:r>
                        <a:rPr sz="1000" b="1" spc="-10" dirty="0" smtClean="0">
                          <a:solidFill>
                            <a:srgbClr val="FFFFFF"/>
                          </a:solidFill>
                          <a:latin typeface="Malgun Gothic"/>
                          <a:cs typeface="Malgun Gothic"/>
                        </a:rPr>
                        <a:t> </a:t>
                      </a:r>
                      <a:r>
                        <a:rPr sz="1000" b="1" spc="-25" dirty="0">
                          <a:solidFill>
                            <a:srgbClr val="FFFFFF"/>
                          </a:solidFill>
                          <a:latin typeface="Malgun Gothic"/>
                          <a:cs typeface="Malgun Gothic"/>
                        </a:rPr>
                        <a:t>ESL</a:t>
                      </a:r>
                      <a:endParaRPr sz="1000" dirty="0">
                        <a:latin typeface="Malgun Gothic"/>
                        <a:cs typeface="Malgun Gothic"/>
                      </a:endParaRPr>
                    </a:p>
                    <a:p>
                      <a:pPr marL="100330" algn="ctr">
                        <a:lnSpc>
                          <a:spcPts val="1480"/>
                        </a:lnSpc>
                      </a:pPr>
                      <a:r>
                        <a:rPr sz="1000" b="1" spc="-20" dirty="0" smtClean="0">
                          <a:solidFill>
                            <a:srgbClr val="FFFFFF"/>
                          </a:solidFill>
                          <a:latin typeface="Malgun Gothic"/>
                          <a:cs typeface="Malgun Gothic"/>
                        </a:rPr>
                        <a:t>(</a:t>
                      </a:r>
                      <a:r>
                        <a:rPr lang="en-US" altLang="ja-JP" sz="1000" b="1" spc="-20" dirty="0" smtClean="0">
                          <a:solidFill>
                            <a:srgbClr val="FFFFFF"/>
                          </a:solidFill>
                          <a:latin typeface="Malgun Gothic"/>
                          <a:cs typeface="Malgun Gothic"/>
                        </a:rPr>
                        <a:t>E6</a:t>
                      </a:r>
                      <a:r>
                        <a:rPr sz="1000" b="1" spc="-20" dirty="0" smtClean="0">
                          <a:solidFill>
                            <a:srgbClr val="FFFFFF"/>
                          </a:solidFill>
                          <a:latin typeface="Malgun Gothic"/>
                          <a:cs typeface="Malgun Gothic"/>
                        </a:rPr>
                        <a:t>)</a:t>
                      </a:r>
                      <a:endParaRPr sz="1000" dirty="0">
                        <a:latin typeface="Malgun Gothic"/>
                        <a:cs typeface="Malgun Gothic"/>
                      </a:endParaRPr>
                    </a:p>
                  </a:txBody>
                  <a:tcPr marL="0" marR="0" marT="83820" marB="0">
                    <a:lnL w="12700">
                      <a:solidFill>
                        <a:srgbClr val="FFD181"/>
                      </a:solidFill>
                      <a:prstDash val="solid"/>
                    </a:lnL>
                    <a:lnR w="12700">
                      <a:solidFill>
                        <a:srgbClr val="FFD181"/>
                      </a:solidFill>
                      <a:prstDash val="solid"/>
                    </a:lnR>
                    <a:lnT w="12700">
                      <a:solidFill>
                        <a:srgbClr val="FFD181"/>
                      </a:solidFill>
                      <a:prstDash val="solid"/>
                    </a:lnT>
                  </a:tcPr>
                </a:tc>
                <a:tc>
                  <a:txBody>
                    <a:bodyPr/>
                    <a:lstStyle/>
                    <a:p>
                      <a:pPr marL="7620" algn="ctr">
                        <a:lnSpc>
                          <a:spcPts val="1380"/>
                        </a:lnSpc>
                        <a:spcBef>
                          <a:spcPts val="655"/>
                        </a:spcBef>
                      </a:pPr>
                      <a:r>
                        <a:rPr sz="1300" b="1" spc="-10" dirty="0">
                          <a:solidFill>
                            <a:srgbClr val="FFFFFF"/>
                          </a:solidFill>
                          <a:latin typeface="Malgun Gothic"/>
                          <a:cs typeface="Malgun Gothic"/>
                        </a:rPr>
                        <a:t>GeneralESL</a:t>
                      </a:r>
                      <a:endParaRPr sz="1300" dirty="0">
                        <a:latin typeface="Malgun Gothic"/>
                        <a:cs typeface="Malgun Gothic"/>
                      </a:endParaRPr>
                    </a:p>
                    <a:p>
                      <a:pPr marL="7620" algn="ctr">
                        <a:lnSpc>
                          <a:spcPts val="1380"/>
                        </a:lnSpc>
                      </a:pPr>
                      <a:r>
                        <a:rPr sz="1300" b="1" spc="-20" dirty="0">
                          <a:solidFill>
                            <a:srgbClr val="FFFFFF"/>
                          </a:solidFill>
                          <a:latin typeface="Malgun Gothic"/>
                          <a:cs typeface="Malgun Gothic"/>
                        </a:rPr>
                        <a:t>(E4)</a:t>
                      </a:r>
                      <a:endParaRPr sz="1300" dirty="0">
                        <a:latin typeface="Malgun Gothic"/>
                        <a:cs typeface="Malgun Gothic"/>
                      </a:endParaRPr>
                    </a:p>
                  </a:txBody>
                  <a:tcPr marL="0" marR="0" marT="83185" marB="0">
                    <a:lnL w="12700">
                      <a:solidFill>
                        <a:srgbClr val="FFD181"/>
                      </a:solidFill>
                      <a:prstDash val="solid"/>
                    </a:lnL>
                    <a:lnR w="12700">
                      <a:solidFill>
                        <a:srgbClr val="FFD181"/>
                      </a:solidFill>
                      <a:prstDash val="solid"/>
                    </a:lnR>
                    <a:lnT w="12700">
                      <a:solidFill>
                        <a:srgbClr val="FFD181"/>
                      </a:solidFill>
                      <a:prstDash val="solid"/>
                    </a:lnT>
                  </a:tcPr>
                </a:tc>
                <a:tc>
                  <a:txBody>
                    <a:bodyPr/>
                    <a:lstStyle/>
                    <a:p>
                      <a:pPr marL="535940" marR="115570" indent="-363855">
                        <a:lnSpc>
                          <a:spcPct val="76900"/>
                        </a:lnSpc>
                        <a:spcBef>
                          <a:spcPts val="1015"/>
                        </a:spcBef>
                      </a:pPr>
                      <a:r>
                        <a:rPr sz="1200" b="1" dirty="0" smtClean="0">
                          <a:solidFill>
                            <a:srgbClr val="FFFFFF"/>
                          </a:solidFill>
                          <a:latin typeface="Malgun Gothic"/>
                          <a:cs typeface="Malgun Gothic"/>
                        </a:rPr>
                        <a:t>I</a:t>
                      </a:r>
                      <a:r>
                        <a:rPr lang="en-US" altLang="ja-JP" sz="1200" b="1" dirty="0" smtClean="0">
                          <a:solidFill>
                            <a:srgbClr val="FFFFFF"/>
                          </a:solidFill>
                          <a:latin typeface="Malgun Gothic"/>
                          <a:cs typeface="Malgun Gothic"/>
                        </a:rPr>
                        <a:t>ELTS</a:t>
                      </a:r>
                      <a:r>
                        <a:rPr lang="ja-JP" altLang="en-US" sz="1200" b="1" dirty="0" smtClean="0">
                          <a:solidFill>
                            <a:srgbClr val="FFFFFF"/>
                          </a:solidFill>
                          <a:latin typeface="Malgun Gothic"/>
                          <a:cs typeface="Malgun Gothic"/>
                        </a:rPr>
                        <a:t>　</a:t>
                      </a:r>
                      <a:r>
                        <a:rPr lang="en-US" altLang="ja-JP" sz="1200" b="1" spc="-25" dirty="0" smtClean="0">
                          <a:solidFill>
                            <a:srgbClr val="FFFFFF"/>
                          </a:solidFill>
                          <a:latin typeface="Malgun Gothic"/>
                          <a:cs typeface="Malgun Gothic"/>
                        </a:rPr>
                        <a:t>Premier</a:t>
                      </a:r>
                      <a:br>
                        <a:rPr lang="en-US" altLang="ja-JP" sz="1200" b="1" spc="-25" dirty="0" smtClean="0">
                          <a:solidFill>
                            <a:srgbClr val="FFFFFF"/>
                          </a:solidFill>
                          <a:latin typeface="Malgun Gothic"/>
                          <a:cs typeface="Malgun Gothic"/>
                        </a:rPr>
                      </a:br>
                      <a:r>
                        <a:rPr sz="1200" b="1" spc="-20" dirty="0" smtClean="0">
                          <a:solidFill>
                            <a:srgbClr val="FFFFFF"/>
                          </a:solidFill>
                          <a:latin typeface="Malgun Gothic"/>
                          <a:cs typeface="Malgun Gothic"/>
                        </a:rPr>
                        <a:t>(</a:t>
                      </a:r>
                      <a:r>
                        <a:rPr lang="en-US" altLang="ja-JP" sz="1200" b="1" spc="-20" dirty="0" smtClean="0">
                          <a:solidFill>
                            <a:srgbClr val="FFFFFF"/>
                          </a:solidFill>
                          <a:latin typeface="Malgun Gothic"/>
                          <a:cs typeface="Malgun Gothic"/>
                        </a:rPr>
                        <a:t>IP</a:t>
                      </a:r>
                      <a:r>
                        <a:rPr sz="1200" b="1" spc="-20" dirty="0" smtClean="0">
                          <a:solidFill>
                            <a:srgbClr val="FFFFFF"/>
                          </a:solidFill>
                          <a:latin typeface="Malgun Gothic"/>
                          <a:cs typeface="Malgun Gothic"/>
                        </a:rPr>
                        <a:t>)</a:t>
                      </a:r>
                      <a:endParaRPr sz="1200" dirty="0">
                        <a:latin typeface="Malgun Gothic"/>
                        <a:cs typeface="Malgun Gothic"/>
                      </a:endParaRPr>
                    </a:p>
                  </a:txBody>
                  <a:tcPr marL="0" marR="0" marT="128905" marB="0">
                    <a:lnL w="12700">
                      <a:solidFill>
                        <a:srgbClr val="FFD181"/>
                      </a:solidFill>
                      <a:prstDash val="solid"/>
                    </a:lnL>
                    <a:lnR w="12700">
                      <a:solidFill>
                        <a:srgbClr val="FFD181"/>
                      </a:solidFill>
                      <a:prstDash val="solid"/>
                    </a:lnR>
                    <a:lnT w="12700">
                      <a:solidFill>
                        <a:srgbClr val="FFD181"/>
                      </a:solidFill>
                      <a:prstDash val="solid"/>
                    </a:lnT>
                  </a:tcPr>
                </a:tc>
                <a:tc>
                  <a:txBody>
                    <a:bodyPr/>
                    <a:lstStyle/>
                    <a:p>
                      <a:pPr marL="337820" indent="-294640">
                        <a:lnSpc>
                          <a:spcPct val="76900"/>
                        </a:lnSpc>
                        <a:spcBef>
                          <a:spcPts val="875"/>
                        </a:spcBef>
                      </a:pPr>
                      <a:r>
                        <a:rPr lang="en-US" sz="1100" b="1" spc="0" dirty="0" smtClean="0">
                          <a:solidFill>
                            <a:srgbClr val="FFFFFF"/>
                          </a:solidFill>
                          <a:latin typeface="Malgun Gothic"/>
                          <a:cs typeface="Malgun Gothic"/>
                        </a:rPr>
                        <a:t>TOIEC</a:t>
                      </a:r>
                      <a:r>
                        <a:rPr lang="en-US" sz="1100" b="1" spc="0" baseline="0" dirty="0" smtClean="0">
                          <a:solidFill>
                            <a:srgbClr val="FFFFFF"/>
                          </a:solidFill>
                          <a:latin typeface="Malgun Gothic"/>
                          <a:cs typeface="Malgun Gothic"/>
                        </a:rPr>
                        <a:t> Guarantee</a:t>
                      </a:r>
                      <a:r>
                        <a:rPr sz="1100" b="1" spc="-10" dirty="0" smtClean="0">
                          <a:solidFill>
                            <a:srgbClr val="FFFFFF"/>
                          </a:solidFill>
                          <a:latin typeface="Malgun Gothic"/>
                          <a:cs typeface="Malgun Gothic"/>
                        </a:rPr>
                        <a:t> </a:t>
                      </a:r>
                      <a:r>
                        <a:rPr sz="1100" b="1" spc="-20" dirty="0" smtClean="0">
                          <a:solidFill>
                            <a:srgbClr val="FFFFFF"/>
                          </a:solidFill>
                          <a:latin typeface="Malgun Gothic"/>
                          <a:cs typeface="Malgun Gothic"/>
                        </a:rPr>
                        <a:t>(</a:t>
                      </a:r>
                      <a:r>
                        <a:rPr lang="en-US" sz="1100" b="1" spc="-20" dirty="0" smtClean="0">
                          <a:solidFill>
                            <a:srgbClr val="FFFFFF"/>
                          </a:solidFill>
                          <a:latin typeface="Malgun Gothic"/>
                          <a:cs typeface="Malgun Gothic"/>
                        </a:rPr>
                        <a:t>TG</a:t>
                      </a:r>
                      <a:r>
                        <a:rPr sz="1100" b="1" spc="-20" dirty="0" smtClean="0">
                          <a:solidFill>
                            <a:srgbClr val="FFFFFF"/>
                          </a:solidFill>
                          <a:latin typeface="Malgun Gothic"/>
                          <a:cs typeface="Malgun Gothic"/>
                        </a:rPr>
                        <a:t>)</a:t>
                      </a:r>
                      <a:endParaRPr sz="1100" dirty="0">
                        <a:latin typeface="Malgun Gothic"/>
                        <a:cs typeface="Malgun Gothic"/>
                      </a:endParaRPr>
                    </a:p>
                  </a:txBody>
                  <a:tcPr marL="0" marR="0" marT="111125" marB="0">
                    <a:lnL w="12700">
                      <a:solidFill>
                        <a:srgbClr val="FFD181"/>
                      </a:solidFill>
                      <a:prstDash val="solid"/>
                    </a:lnL>
                    <a:lnT w="12700">
                      <a:solidFill>
                        <a:srgbClr val="FFD181"/>
                      </a:solidFill>
                      <a:prstDash val="solid"/>
                    </a:lnT>
                  </a:tcPr>
                </a:tc>
              </a:tr>
              <a:tr h="287020">
                <a:tc>
                  <a:txBody>
                    <a:bodyPr/>
                    <a:lstStyle/>
                    <a:p>
                      <a:pPr marL="47625" algn="ctr">
                        <a:lnSpc>
                          <a:spcPct val="100000"/>
                        </a:lnSpc>
                        <a:spcBef>
                          <a:spcPts val="380"/>
                        </a:spcBef>
                      </a:pPr>
                      <a:r>
                        <a:rPr lang="ja-JP" altLang="en-US" sz="1300" b="1" spc="-10" dirty="0" smtClean="0">
                          <a:solidFill>
                            <a:srgbClr val="231F20"/>
                          </a:solidFill>
                          <a:latin typeface="Malgun Gothic"/>
                          <a:cs typeface="Malgun Gothic"/>
                        </a:rPr>
                        <a:t>マンツーマン</a:t>
                      </a:r>
                      <a:endParaRPr sz="1300" dirty="0">
                        <a:latin typeface="Malgun Gothic"/>
                        <a:cs typeface="Malgun Gothic"/>
                      </a:endParaRPr>
                    </a:p>
                  </a:txBody>
                  <a:tcPr marL="0" marR="0" marT="48260" marB="0">
                    <a:lnR w="12700">
                      <a:solidFill>
                        <a:srgbClr val="FFD181"/>
                      </a:solidFill>
                      <a:prstDash val="solid"/>
                    </a:lnR>
                  </a:tcPr>
                </a:tc>
                <a:tc>
                  <a:txBody>
                    <a:bodyPr/>
                    <a:lstStyle/>
                    <a:p>
                      <a:pPr marL="82550" algn="ctr">
                        <a:lnSpc>
                          <a:spcPct val="100000"/>
                        </a:lnSpc>
                        <a:spcBef>
                          <a:spcPts val="425"/>
                        </a:spcBef>
                      </a:pPr>
                      <a:r>
                        <a:rPr lang="ja-JP" altLang="en-US" sz="1100" dirty="0" smtClean="0">
                          <a:solidFill>
                            <a:srgbClr val="231F20"/>
                          </a:solidFill>
                          <a:latin typeface="Malgun Gothic"/>
                          <a:cs typeface="Malgun Gothic"/>
                        </a:rPr>
                        <a:t>一日</a:t>
                      </a:r>
                      <a:r>
                        <a:rPr lang="en-US" altLang="ja-JP" sz="1100" dirty="0" smtClean="0">
                          <a:solidFill>
                            <a:srgbClr val="231F20"/>
                          </a:solidFill>
                          <a:latin typeface="Malgun Gothic"/>
                          <a:cs typeface="Malgun Gothic"/>
                        </a:rPr>
                        <a:t>6</a:t>
                      </a:r>
                      <a:r>
                        <a:rPr lang="ja-JP" altLang="en-US" sz="1100" dirty="0" smtClean="0">
                          <a:solidFill>
                            <a:srgbClr val="231F20"/>
                          </a:solidFill>
                          <a:latin typeface="Malgun Gothic"/>
                          <a:cs typeface="Malgun Gothic"/>
                        </a:rPr>
                        <a:t>コマ</a:t>
                      </a:r>
                      <a:endParaRPr sz="1100" dirty="0">
                        <a:latin typeface="Malgun Gothic"/>
                        <a:cs typeface="Malgun Gothic"/>
                      </a:endParaRPr>
                    </a:p>
                  </a:txBody>
                  <a:tcPr marL="0" marR="0" marT="53975" marB="0">
                    <a:lnL w="12700">
                      <a:solidFill>
                        <a:srgbClr val="FFD181"/>
                      </a:solidFill>
                      <a:prstDash val="solid"/>
                    </a:lnL>
                    <a:lnR w="12700">
                      <a:solidFill>
                        <a:srgbClr val="FFD181"/>
                      </a:solidFill>
                      <a:prstDash val="solid"/>
                    </a:lnR>
                  </a:tcPr>
                </a:tc>
                <a:tc>
                  <a:txBody>
                    <a:bodyPr/>
                    <a:lstStyle/>
                    <a:p>
                      <a:pPr marL="8255" algn="ctr">
                        <a:lnSpc>
                          <a:spcPct val="100000"/>
                        </a:lnSpc>
                        <a:spcBef>
                          <a:spcPts val="425"/>
                        </a:spcBef>
                      </a:pPr>
                      <a:r>
                        <a:rPr lang="ja-JP" altLang="en-US" sz="1100" dirty="0" smtClean="0">
                          <a:solidFill>
                            <a:srgbClr val="231F20"/>
                          </a:solidFill>
                          <a:latin typeface="Malgun Gothic"/>
                          <a:cs typeface="Malgun Gothic"/>
                        </a:rPr>
                        <a:t>一日４コマ</a:t>
                      </a:r>
                      <a:endParaRPr lang="ja-JP" altLang="en-US" sz="1100" dirty="0">
                        <a:solidFill>
                          <a:srgbClr val="231F20"/>
                        </a:solidFill>
                        <a:latin typeface="Malgun Gothic"/>
                        <a:cs typeface="Malgun Gothic"/>
                      </a:endParaRPr>
                    </a:p>
                  </a:txBody>
                  <a:tcPr marL="0" marR="0" marT="53975" marB="0">
                    <a:lnL w="12700">
                      <a:solidFill>
                        <a:srgbClr val="FFD181"/>
                      </a:solidFill>
                      <a:prstDash val="solid"/>
                    </a:lnL>
                    <a:lnR w="12700">
                      <a:solidFill>
                        <a:srgbClr val="FFD181"/>
                      </a:solidFill>
                      <a:prstDash val="solid"/>
                    </a:lnR>
                  </a:tcPr>
                </a:tc>
                <a:tc>
                  <a:txBody>
                    <a:bodyPr/>
                    <a:lstStyle/>
                    <a:p>
                      <a:pPr marL="82550" algn="ctr">
                        <a:lnSpc>
                          <a:spcPct val="100000"/>
                        </a:lnSpc>
                        <a:spcBef>
                          <a:spcPts val="425"/>
                        </a:spcBef>
                      </a:pPr>
                      <a:r>
                        <a:rPr lang="ja-JP" altLang="en-US" sz="1100" dirty="0" smtClean="0">
                          <a:solidFill>
                            <a:srgbClr val="231F20"/>
                          </a:solidFill>
                          <a:latin typeface="Malgun Gothic"/>
                          <a:cs typeface="Malgun Gothic"/>
                        </a:rPr>
                        <a:t>一日</a:t>
                      </a:r>
                      <a:r>
                        <a:rPr lang="en-US" altLang="ja-JP" sz="1100" dirty="0" smtClean="0">
                          <a:solidFill>
                            <a:srgbClr val="231F20"/>
                          </a:solidFill>
                          <a:latin typeface="Malgun Gothic"/>
                          <a:cs typeface="Malgun Gothic"/>
                        </a:rPr>
                        <a:t>6</a:t>
                      </a:r>
                      <a:r>
                        <a:rPr lang="ja-JP" altLang="en-US" sz="1100" dirty="0" smtClean="0">
                          <a:solidFill>
                            <a:srgbClr val="231F20"/>
                          </a:solidFill>
                          <a:latin typeface="Malgun Gothic"/>
                          <a:cs typeface="Malgun Gothic"/>
                        </a:rPr>
                        <a:t>コマ</a:t>
                      </a:r>
                      <a:endParaRPr lang="ja-JP" altLang="en-US" sz="1100" dirty="0">
                        <a:latin typeface="Malgun Gothic"/>
                        <a:cs typeface="Malgun Gothic"/>
                      </a:endParaRPr>
                    </a:p>
                  </a:txBody>
                  <a:tcPr marL="0" marR="0" marT="53975" marB="0">
                    <a:lnL w="12700">
                      <a:solidFill>
                        <a:srgbClr val="FFD181"/>
                      </a:solidFill>
                      <a:prstDash val="solid"/>
                    </a:lnL>
                    <a:lnR w="12700">
                      <a:solidFill>
                        <a:srgbClr val="FFD181"/>
                      </a:solidFill>
                      <a:prstDash val="solid"/>
                    </a:lnR>
                  </a:tcPr>
                </a:tc>
                <a:tc>
                  <a:txBody>
                    <a:bodyPr/>
                    <a:lstStyle/>
                    <a:p>
                      <a:pPr marL="82550" algn="ctr">
                        <a:lnSpc>
                          <a:spcPct val="100000"/>
                        </a:lnSpc>
                        <a:spcBef>
                          <a:spcPts val="425"/>
                        </a:spcBef>
                      </a:pPr>
                      <a:r>
                        <a:rPr lang="ja-JP" altLang="en-US" sz="1100" dirty="0" smtClean="0">
                          <a:solidFill>
                            <a:srgbClr val="231F20"/>
                          </a:solidFill>
                          <a:latin typeface="Malgun Gothic"/>
                          <a:cs typeface="Malgun Gothic"/>
                        </a:rPr>
                        <a:t>一日６コマ</a:t>
                      </a:r>
                      <a:endParaRPr lang="ja-JP" altLang="en-US" sz="1100" dirty="0">
                        <a:latin typeface="Malgun Gothic"/>
                        <a:cs typeface="Malgun Gothic"/>
                      </a:endParaRPr>
                    </a:p>
                  </a:txBody>
                  <a:tcPr marL="0" marR="0" marT="53975" marB="0">
                    <a:lnL w="12700">
                      <a:solidFill>
                        <a:srgbClr val="FFD181"/>
                      </a:solidFill>
                      <a:prstDash val="solid"/>
                    </a:lnL>
                  </a:tcPr>
                </a:tc>
              </a:tr>
              <a:tr h="321945">
                <a:tc>
                  <a:txBody>
                    <a:bodyPr/>
                    <a:lstStyle/>
                    <a:p>
                      <a:pPr marL="53975" algn="ctr">
                        <a:lnSpc>
                          <a:spcPct val="100000"/>
                        </a:lnSpc>
                        <a:spcBef>
                          <a:spcPts val="384"/>
                        </a:spcBef>
                      </a:pPr>
                      <a:r>
                        <a:rPr lang="ja-JP" altLang="en-US" sz="1200" b="1" dirty="0" smtClean="0">
                          <a:solidFill>
                            <a:srgbClr val="231F20"/>
                          </a:solidFill>
                          <a:latin typeface="Malgun Gothic"/>
                          <a:cs typeface="Malgun Gothic"/>
                        </a:rPr>
                        <a:t>グループレッスン</a:t>
                      </a:r>
                      <a:endParaRPr sz="1200" dirty="0">
                        <a:latin typeface="Malgun Gothic"/>
                        <a:cs typeface="Malgun Gothic"/>
                      </a:endParaRPr>
                    </a:p>
                  </a:txBody>
                  <a:tcPr marL="0" marR="0" marT="48894" marB="0">
                    <a:lnR w="12700">
                      <a:solidFill>
                        <a:srgbClr val="FFD181"/>
                      </a:solidFill>
                      <a:prstDash val="solid"/>
                    </a:lnR>
                    <a:lnB w="12700">
                      <a:solidFill>
                        <a:srgbClr val="FFD181"/>
                      </a:solidFill>
                      <a:prstDash val="solid"/>
                    </a:lnB>
                  </a:tcPr>
                </a:tc>
                <a:tc>
                  <a:txBody>
                    <a:bodyPr/>
                    <a:lstStyle/>
                    <a:p>
                      <a:pPr marL="55880" marR="0" indent="0" algn="ctr" defTabSz="914400" eaLnBrk="1" fontAlgn="auto" latinLnBrk="0" hangingPunct="1">
                        <a:lnSpc>
                          <a:spcPct val="100000"/>
                        </a:lnSpc>
                        <a:spcBef>
                          <a:spcPts val="384"/>
                        </a:spcBef>
                        <a:spcAft>
                          <a:spcPts val="0"/>
                        </a:spcAft>
                        <a:buClrTx/>
                        <a:buSzTx/>
                        <a:buFontTx/>
                        <a:buNone/>
                        <a:tabLst/>
                        <a:defRPr/>
                      </a:pPr>
                      <a:r>
                        <a:rPr lang="ja-JP" altLang="en-US" sz="1400" dirty="0" smtClean="0">
                          <a:solidFill>
                            <a:srgbClr val="231F20"/>
                          </a:solidFill>
                          <a:latin typeface="Malgun Gothic"/>
                          <a:cs typeface="Malgun Gothic"/>
                        </a:rPr>
                        <a:t>一日</a:t>
                      </a:r>
                      <a:r>
                        <a:rPr lang="en-US" altLang="ja-JP" sz="1400" dirty="0" smtClean="0">
                          <a:solidFill>
                            <a:srgbClr val="231F20"/>
                          </a:solidFill>
                          <a:latin typeface="Malgun Gothic"/>
                          <a:cs typeface="Malgun Gothic"/>
                        </a:rPr>
                        <a:t>2</a:t>
                      </a:r>
                      <a:r>
                        <a:rPr lang="ja-JP" altLang="en-US" sz="1400" dirty="0" smtClean="0">
                          <a:solidFill>
                            <a:srgbClr val="231F20"/>
                          </a:solidFill>
                          <a:latin typeface="Malgun Gothic"/>
                          <a:cs typeface="Malgun Gothic"/>
                        </a:rPr>
                        <a:t>コマ</a:t>
                      </a:r>
                      <a:endParaRPr lang="ja-JP" altLang="en-US" sz="1400" dirty="0" smtClean="0">
                        <a:latin typeface="Malgun Gothic"/>
                        <a:cs typeface="Malgun Gothic"/>
                      </a:endParaRPr>
                    </a:p>
                    <a:p>
                      <a:pPr marL="55880" algn="ctr">
                        <a:lnSpc>
                          <a:spcPct val="100000"/>
                        </a:lnSpc>
                        <a:spcBef>
                          <a:spcPts val="384"/>
                        </a:spcBef>
                      </a:pPr>
                      <a:endParaRPr sz="1300" dirty="0">
                        <a:latin typeface="Malgun Gothic"/>
                        <a:cs typeface="Malgun Gothic"/>
                      </a:endParaRPr>
                    </a:p>
                  </a:txBody>
                  <a:tcPr marL="0" marR="0" marT="48894" marB="0">
                    <a:lnL w="12700">
                      <a:solidFill>
                        <a:srgbClr val="FFD181"/>
                      </a:solidFill>
                      <a:prstDash val="solid"/>
                    </a:lnL>
                    <a:lnR w="12700">
                      <a:solidFill>
                        <a:srgbClr val="FFD181"/>
                      </a:solidFill>
                      <a:prstDash val="solid"/>
                    </a:lnR>
                    <a:lnB w="12700">
                      <a:solidFill>
                        <a:srgbClr val="FFD181"/>
                      </a:solidFill>
                      <a:prstDash val="solid"/>
                    </a:lnB>
                  </a:tcPr>
                </a:tc>
                <a:tc>
                  <a:txBody>
                    <a:bodyPr/>
                    <a:lstStyle/>
                    <a:p>
                      <a:pPr marL="6350" algn="ctr">
                        <a:lnSpc>
                          <a:spcPct val="100000"/>
                        </a:lnSpc>
                        <a:spcBef>
                          <a:spcPts val="430"/>
                        </a:spcBef>
                      </a:pPr>
                      <a:r>
                        <a:rPr lang="ja-JP" altLang="en-US" sz="1100" dirty="0" smtClean="0">
                          <a:solidFill>
                            <a:srgbClr val="231F20"/>
                          </a:solidFill>
                          <a:latin typeface="Malgun Gothic"/>
                          <a:cs typeface="Malgun Gothic"/>
                        </a:rPr>
                        <a:t>一日４コマ</a:t>
                      </a:r>
                      <a:endParaRPr lang="ja-JP" altLang="en-US" sz="1100" dirty="0">
                        <a:solidFill>
                          <a:srgbClr val="231F20"/>
                        </a:solidFill>
                        <a:latin typeface="Malgun Gothic"/>
                        <a:cs typeface="Malgun Gothic"/>
                      </a:endParaRPr>
                    </a:p>
                  </a:txBody>
                  <a:tcPr marL="0" marR="0" marT="54610" marB="0">
                    <a:lnL w="12700">
                      <a:solidFill>
                        <a:srgbClr val="FFD181"/>
                      </a:solidFill>
                      <a:prstDash val="solid"/>
                    </a:lnL>
                    <a:lnR w="12700">
                      <a:solidFill>
                        <a:srgbClr val="FFD181"/>
                      </a:solidFill>
                      <a:prstDash val="solid"/>
                    </a:lnR>
                    <a:lnB w="12700">
                      <a:solidFill>
                        <a:srgbClr val="FFD181"/>
                      </a:solidFill>
                      <a:prstDash val="solid"/>
                    </a:lnB>
                  </a:tcPr>
                </a:tc>
                <a:tc>
                  <a:txBody>
                    <a:bodyPr/>
                    <a:lstStyle/>
                    <a:p>
                      <a:pPr marL="82550" algn="ctr">
                        <a:lnSpc>
                          <a:spcPct val="100000"/>
                        </a:lnSpc>
                        <a:spcBef>
                          <a:spcPts val="425"/>
                        </a:spcBef>
                      </a:pPr>
                      <a:r>
                        <a:rPr lang="ja-JP" altLang="en-US" sz="1100" dirty="0" smtClean="0">
                          <a:solidFill>
                            <a:srgbClr val="231F20"/>
                          </a:solidFill>
                          <a:latin typeface="Malgun Gothic"/>
                          <a:cs typeface="Malgun Gothic"/>
                        </a:rPr>
                        <a:t>一日</a:t>
                      </a:r>
                      <a:r>
                        <a:rPr lang="en-US" altLang="ja-JP" sz="1100" dirty="0" smtClean="0">
                          <a:solidFill>
                            <a:srgbClr val="231F20"/>
                          </a:solidFill>
                          <a:latin typeface="Malgun Gothic"/>
                          <a:cs typeface="Malgun Gothic"/>
                        </a:rPr>
                        <a:t>2</a:t>
                      </a:r>
                      <a:r>
                        <a:rPr lang="ja-JP" altLang="en-US" sz="1100" dirty="0" smtClean="0">
                          <a:solidFill>
                            <a:srgbClr val="231F20"/>
                          </a:solidFill>
                          <a:latin typeface="Malgun Gothic"/>
                          <a:cs typeface="Malgun Gothic"/>
                        </a:rPr>
                        <a:t>コマ</a:t>
                      </a:r>
                      <a:r>
                        <a:rPr lang="en-US" altLang="ja-JP" sz="1100" dirty="0" smtClean="0">
                          <a:solidFill>
                            <a:srgbClr val="231F20"/>
                          </a:solidFill>
                          <a:latin typeface="Malgun Gothic"/>
                          <a:cs typeface="Malgun Gothic"/>
                        </a:rPr>
                        <a:t>(review)</a:t>
                      </a:r>
                      <a:endParaRPr lang="ja-JP" altLang="en-US" sz="1100" dirty="0">
                        <a:latin typeface="Malgun Gothic"/>
                        <a:cs typeface="Malgun Gothic"/>
                      </a:endParaRPr>
                    </a:p>
                  </a:txBody>
                  <a:tcPr marL="0" marR="0" marT="54610" marB="0">
                    <a:lnL w="12700">
                      <a:solidFill>
                        <a:srgbClr val="FFD181"/>
                      </a:solidFill>
                      <a:prstDash val="solid"/>
                    </a:lnL>
                    <a:lnR w="12700">
                      <a:solidFill>
                        <a:srgbClr val="FFD181"/>
                      </a:solidFill>
                      <a:prstDash val="solid"/>
                    </a:lnR>
                    <a:lnB w="12700">
                      <a:solidFill>
                        <a:srgbClr val="FFD181"/>
                      </a:solidFill>
                      <a:prstDash val="solid"/>
                    </a:lnB>
                  </a:tcPr>
                </a:tc>
                <a:tc>
                  <a:txBody>
                    <a:bodyPr/>
                    <a:lstStyle/>
                    <a:p>
                      <a:pPr marL="82550" algn="ctr">
                        <a:lnSpc>
                          <a:spcPct val="100000"/>
                        </a:lnSpc>
                        <a:spcBef>
                          <a:spcPts val="425"/>
                        </a:spcBef>
                      </a:pPr>
                      <a:r>
                        <a:rPr lang="ja-JP" altLang="en-US" sz="1100" dirty="0" smtClean="0">
                          <a:solidFill>
                            <a:srgbClr val="231F20"/>
                          </a:solidFill>
                          <a:latin typeface="Malgun Gothic"/>
                          <a:cs typeface="Malgun Gothic"/>
                        </a:rPr>
                        <a:t>一日２コマ</a:t>
                      </a:r>
                      <a:r>
                        <a:rPr lang="en-US" altLang="ja-JP" sz="1100" dirty="0" smtClean="0">
                          <a:solidFill>
                            <a:srgbClr val="231F20"/>
                          </a:solidFill>
                          <a:latin typeface="Malgun Gothic"/>
                          <a:cs typeface="Malgun Gothic"/>
                        </a:rPr>
                        <a:t>(review)</a:t>
                      </a:r>
                      <a:endParaRPr lang="ja-JP" altLang="en-US" sz="1100" dirty="0">
                        <a:latin typeface="Malgun Gothic"/>
                        <a:cs typeface="Malgun Gothic"/>
                      </a:endParaRPr>
                    </a:p>
                  </a:txBody>
                  <a:tcPr marL="0" marR="0" marT="54610" marB="0">
                    <a:lnL w="12700">
                      <a:solidFill>
                        <a:srgbClr val="FFD181"/>
                      </a:solidFill>
                      <a:prstDash val="solid"/>
                    </a:lnL>
                    <a:lnB w="12700">
                      <a:solidFill>
                        <a:srgbClr val="FFD181"/>
                      </a:solidFill>
                      <a:prstDash val="solid"/>
                    </a:lnB>
                  </a:tcPr>
                </a:tc>
              </a:tr>
            </a:tbl>
          </a:graphicData>
        </a:graphic>
      </p:graphicFrame>
      <p:sp>
        <p:nvSpPr>
          <p:cNvPr id="25" name="object 25"/>
          <p:cNvSpPr/>
          <p:nvPr/>
        </p:nvSpPr>
        <p:spPr>
          <a:xfrm>
            <a:off x="833500" y="10315799"/>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
        <p:nvSpPr>
          <p:cNvPr id="26" name="object 26"/>
          <p:cNvSpPr txBox="1"/>
          <p:nvPr/>
        </p:nvSpPr>
        <p:spPr>
          <a:xfrm>
            <a:off x="467822" y="10308532"/>
            <a:ext cx="3109595" cy="177800"/>
          </a:xfrm>
          <a:prstGeom prst="rect">
            <a:avLst/>
          </a:prstGeom>
        </p:spPr>
        <p:txBody>
          <a:bodyPr vert="horz" wrap="square" lIns="0" tIns="12700" rIns="0" bIns="0" rtlCol="0">
            <a:spAutoFit/>
          </a:bodyPr>
          <a:lstStyle/>
          <a:p>
            <a:pPr marL="12700">
              <a:lnSpc>
                <a:spcPct val="100000"/>
              </a:lnSpc>
              <a:spcBef>
                <a:spcPts val="100"/>
              </a:spcBef>
              <a:tabLst>
                <a:tab pos="431165" algn="l"/>
                <a:tab pos="74358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20.</a:t>
            </a:r>
            <a:r>
              <a:rPr sz="1000" dirty="0">
                <a:solidFill>
                  <a:srgbClr val="25408F"/>
                </a:solidFill>
                <a:latin typeface="Malgun Gothic"/>
                <a:cs typeface="Malgun Gothic"/>
              </a:rPr>
              <a:t>	</a:t>
            </a:r>
            <a:r>
              <a:rPr sz="1200" spc="-67" baseline="3472" dirty="0">
                <a:solidFill>
                  <a:srgbClr val="231F20"/>
                </a:solidFill>
                <a:latin typeface="Times New Roman"/>
                <a:cs typeface="Times New Roman"/>
              </a:rPr>
              <a:t>ELSA-</a:t>
            </a:r>
            <a:r>
              <a:rPr sz="1200" spc="-30" baseline="3472" dirty="0">
                <a:solidFill>
                  <a:srgbClr val="231F20"/>
                </a:solidFill>
                <a:latin typeface="Times New Roman"/>
                <a:cs typeface="Times New Roman"/>
              </a:rPr>
              <a:t> </a:t>
            </a:r>
            <a:r>
              <a:rPr sz="1200" spc="-15" baseline="3472" dirty="0">
                <a:solidFill>
                  <a:srgbClr val="231F20"/>
                </a:solidFill>
                <a:latin typeface="Times New Roman"/>
                <a:cs typeface="Times New Roman"/>
              </a:rPr>
              <a:t>Healing</a:t>
            </a:r>
            <a:r>
              <a:rPr sz="1200" spc="-22" baseline="3472" dirty="0">
                <a:solidFill>
                  <a:srgbClr val="231F20"/>
                </a:solidFill>
                <a:latin typeface="Times New Roman"/>
                <a:cs typeface="Times New Roman"/>
              </a:rPr>
              <a:t> </a:t>
            </a:r>
            <a:r>
              <a:rPr sz="1200" baseline="3472" dirty="0">
                <a:solidFill>
                  <a:srgbClr val="231F20"/>
                </a:solidFill>
                <a:latin typeface="Times New Roman"/>
                <a:cs typeface="Times New Roman"/>
              </a:rPr>
              <a:t>Resort</a:t>
            </a:r>
            <a:r>
              <a:rPr sz="1200" spc="-30" baseline="3472" dirty="0">
                <a:solidFill>
                  <a:srgbClr val="231F20"/>
                </a:solidFill>
                <a:latin typeface="Times New Roman"/>
                <a:cs typeface="Times New Roman"/>
              </a:rPr>
              <a:t> </a:t>
            </a:r>
            <a:r>
              <a:rPr sz="1200" baseline="3472" dirty="0">
                <a:solidFill>
                  <a:srgbClr val="231F20"/>
                </a:solidFill>
                <a:latin typeface="Times New Roman"/>
                <a:cs typeface="Times New Roman"/>
              </a:rPr>
              <a:t>Campus</a:t>
            </a:r>
            <a:r>
              <a:rPr sz="1200" spc="525" baseline="3472" dirty="0">
                <a:solidFill>
                  <a:srgbClr val="231F20"/>
                </a:solidFill>
                <a:latin typeface="Times New Roman"/>
                <a:cs typeface="Times New Roman"/>
              </a:rPr>
              <a:t> </a:t>
            </a:r>
            <a:r>
              <a:rPr sz="1200" spc="-15" baseline="3472" dirty="0">
                <a:solidFill>
                  <a:srgbClr val="231F20"/>
                </a:solidFill>
                <a:latin typeface="Times New Roman"/>
                <a:cs typeface="Times New Roman"/>
                <a:hlinkClick r:id="rId6"/>
              </a:rPr>
              <a:t>www.elsaschoolcebu.com</a:t>
            </a:r>
            <a:endParaRPr sz="1200" baseline="3472">
              <a:latin typeface="Times New Roman"/>
              <a:cs typeface="Times New Roman"/>
            </a:endParaRPr>
          </a:p>
        </p:txBody>
      </p:sp>
      <p:sp>
        <p:nvSpPr>
          <p:cNvPr id="27" name="object 27"/>
          <p:cNvSpPr/>
          <p:nvPr/>
        </p:nvSpPr>
        <p:spPr>
          <a:xfrm>
            <a:off x="2503639" y="10357727"/>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
        <p:nvSpPr>
          <p:cNvPr id="28" name="object 17"/>
          <p:cNvSpPr txBox="1"/>
          <p:nvPr/>
        </p:nvSpPr>
        <p:spPr>
          <a:xfrm>
            <a:off x="452277" y="4920243"/>
            <a:ext cx="4208753" cy="425758"/>
          </a:xfrm>
          <a:prstGeom prst="rect">
            <a:avLst/>
          </a:prstGeom>
        </p:spPr>
        <p:txBody>
          <a:bodyPr vert="horz" wrap="square" lIns="0" tIns="12700" rIns="0" bIns="0" rtlCol="0">
            <a:spAutoFit/>
          </a:bodyPr>
          <a:lstStyle/>
          <a:p>
            <a:pPr marL="51435">
              <a:lnSpc>
                <a:spcPct val="100000"/>
              </a:lnSpc>
            </a:pPr>
            <a:r>
              <a:rPr lang="ja-JP" altLang="en-US" sz="1300" b="1" dirty="0" smtClean="0"/>
              <a:t>クラスの時間割の例　</a:t>
            </a:r>
            <a:r>
              <a:rPr lang="en-PH" altLang="ja-JP" sz="1300" b="1" dirty="0" smtClean="0"/>
              <a:t>General ESL</a:t>
            </a:r>
            <a:endParaRPr lang="en-PH" sz="1300" dirty="0" smtClean="0">
              <a:latin typeface="Malgun Gothic"/>
              <a:cs typeface="Malgun Gothic"/>
            </a:endParaRPr>
          </a:p>
          <a:p>
            <a:pPr marL="12700">
              <a:lnSpc>
                <a:spcPct val="100000"/>
              </a:lnSpc>
              <a:spcBef>
                <a:spcPts val="100"/>
              </a:spcBef>
            </a:pPr>
            <a:endParaRPr sz="1300" dirty="0">
              <a:latin typeface="Malgun Gothic"/>
              <a:cs typeface="Malgun Gothic"/>
            </a:endParaRPr>
          </a:p>
        </p:txBody>
      </p:sp>
      <p:graphicFrame>
        <p:nvGraphicFramePr>
          <p:cNvPr id="29" name="Table 28"/>
          <p:cNvGraphicFramePr>
            <a:graphicFrameLocks noGrp="1"/>
          </p:cNvGraphicFramePr>
          <p:nvPr>
            <p:extLst>
              <p:ext uri="{D42A27DB-BD31-4B8C-83A1-F6EECF244321}">
                <p14:modId xmlns:p14="http://schemas.microsoft.com/office/powerpoint/2010/main" val="3025009467"/>
              </p:ext>
            </p:extLst>
          </p:nvPr>
        </p:nvGraphicFramePr>
        <p:xfrm>
          <a:off x="4600097" y="6045435"/>
          <a:ext cx="2514599" cy="875988"/>
        </p:xfrm>
        <a:graphic>
          <a:graphicData uri="http://schemas.openxmlformats.org/drawingml/2006/table">
            <a:tbl>
              <a:tblPr>
                <a:tableStyleId>{5C22544A-7EE6-4342-B048-85BDC9FD1C3A}</a:tableStyleId>
              </a:tblPr>
              <a:tblGrid>
                <a:gridCol w="762139"/>
                <a:gridCol w="720508"/>
                <a:gridCol w="343984"/>
                <a:gridCol w="343984"/>
                <a:gridCol w="343984"/>
              </a:tblGrid>
              <a:tr h="68194">
                <a:tc gridSpan="5">
                  <a:txBody>
                    <a:bodyPr/>
                    <a:lstStyle/>
                    <a:p>
                      <a:pPr algn="ctr" fontAlgn="ctr"/>
                      <a:r>
                        <a:rPr lang="en-US" sz="900" u="none" strike="noStrike" dirty="0">
                          <a:effectLst/>
                        </a:rPr>
                        <a:t>SPARTA Course </a:t>
                      </a:r>
                      <a:r>
                        <a:rPr lang="en-US" sz="900" u="none" strike="noStrike" dirty="0" smtClean="0">
                          <a:effectLst/>
                        </a:rPr>
                        <a:t> </a:t>
                      </a:r>
                      <a:r>
                        <a:rPr lang="en-US" sz="900" u="none" strike="noStrike" dirty="0">
                          <a:effectLst/>
                        </a:rPr>
                        <a:t>Schedule</a:t>
                      </a:r>
                      <a:endParaRPr lang="en-US" sz="900" b="1" i="0" u="none" strike="noStrike" dirty="0">
                        <a:solidFill>
                          <a:srgbClr val="000000"/>
                        </a:solidFill>
                        <a:effectLst/>
                        <a:latin typeface="Calibri"/>
                      </a:endParaRPr>
                    </a:p>
                  </a:txBody>
                  <a:tcPr marL="8838" marR="8838" marT="883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1314">
                <a:tc>
                  <a:txBody>
                    <a:bodyPr/>
                    <a:lstStyle/>
                    <a:p>
                      <a:pPr algn="ctr" fontAlgn="ctr"/>
                      <a:r>
                        <a:rPr lang="en-US" sz="900" u="none" strike="noStrike">
                          <a:effectLst/>
                        </a:rPr>
                        <a:t>Time</a:t>
                      </a:r>
                      <a:endParaRPr lang="en-US" sz="900" b="0" i="0" u="none" strike="noStrike">
                        <a:solidFill>
                          <a:srgbClr val="000000"/>
                        </a:solidFill>
                        <a:effectLst/>
                        <a:latin typeface="Calibri"/>
                      </a:endParaRPr>
                    </a:p>
                  </a:txBody>
                  <a:tcPr marL="8838" marR="8838" marT="8838" marB="0" anchor="ctr"/>
                </a:tc>
                <a:tc>
                  <a:txBody>
                    <a:bodyPr/>
                    <a:lstStyle/>
                    <a:p>
                      <a:pPr algn="ctr" fontAlgn="ctr"/>
                      <a:r>
                        <a:rPr lang="en-US" sz="900" u="none" strike="noStrike">
                          <a:effectLst/>
                        </a:rPr>
                        <a:t>Class</a:t>
                      </a:r>
                      <a:endParaRPr lang="en-US" sz="900" b="0" i="0" u="none" strike="noStrike">
                        <a:solidFill>
                          <a:srgbClr val="000000"/>
                        </a:solidFill>
                        <a:effectLst/>
                        <a:latin typeface="Calibri"/>
                      </a:endParaRPr>
                    </a:p>
                  </a:txBody>
                  <a:tcPr marL="8838" marR="8838" marT="8838" marB="0" anchor="ctr"/>
                </a:tc>
                <a:tc>
                  <a:txBody>
                    <a:bodyPr/>
                    <a:lstStyle/>
                    <a:p>
                      <a:pPr algn="ctr" fontAlgn="ctr"/>
                      <a:r>
                        <a:rPr lang="en-US" sz="900" u="none" strike="noStrike">
                          <a:effectLst/>
                        </a:rPr>
                        <a:t>ESL</a:t>
                      </a:r>
                      <a:endParaRPr lang="en-US" sz="900" b="0" i="0" u="none" strike="noStrike">
                        <a:solidFill>
                          <a:srgbClr val="000000"/>
                        </a:solidFill>
                        <a:effectLst/>
                        <a:latin typeface="Calibri"/>
                      </a:endParaRPr>
                    </a:p>
                  </a:txBody>
                  <a:tcPr marL="8838" marR="8838" marT="8838" marB="0" anchor="ctr"/>
                </a:tc>
                <a:tc>
                  <a:txBody>
                    <a:bodyPr/>
                    <a:lstStyle/>
                    <a:p>
                      <a:pPr algn="ctr" fontAlgn="ctr"/>
                      <a:r>
                        <a:rPr lang="en-US" sz="900" u="none" strike="noStrike" dirty="0">
                          <a:effectLst/>
                        </a:rPr>
                        <a:t>TOEIC</a:t>
                      </a:r>
                      <a:endParaRPr lang="en-US" sz="900" b="0" i="0" u="none" strike="noStrike" dirty="0">
                        <a:solidFill>
                          <a:srgbClr val="000000"/>
                        </a:solidFill>
                        <a:effectLst/>
                        <a:latin typeface="Calibri"/>
                      </a:endParaRPr>
                    </a:p>
                  </a:txBody>
                  <a:tcPr marL="8838" marR="8838" marT="8838" marB="0" anchor="ctr"/>
                </a:tc>
                <a:tc>
                  <a:txBody>
                    <a:bodyPr/>
                    <a:lstStyle/>
                    <a:p>
                      <a:pPr algn="ctr" fontAlgn="ctr"/>
                      <a:r>
                        <a:rPr lang="en-US" sz="900" u="none" strike="noStrike" dirty="0">
                          <a:effectLst/>
                        </a:rPr>
                        <a:t>IELTS</a:t>
                      </a:r>
                      <a:endParaRPr lang="en-US" sz="900" b="0" i="0" u="none" strike="noStrike" dirty="0">
                        <a:solidFill>
                          <a:srgbClr val="000000"/>
                        </a:solidFill>
                        <a:effectLst/>
                        <a:latin typeface="Calibri"/>
                      </a:endParaRPr>
                    </a:p>
                  </a:txBody>
                  <a:tcPr marL="8838" marR="8838" marT="8838" marB="0" anchor="ctr"/>
                </a:tc>
              </a:tr>
              <a:tr h="131314">
                <a:tc>
                  <a:txBody>
                    <a:bodyPr/>
                    <a:lstStyle/>
                    <a:p>
                      <a:pPr algn="ctr" fontAlgn="ctr"/>
                      <a:r>
                        <a:rPr lang="en-US" sz="900" u="none" strike="noStrike" dirty="0">
                          <a:effectLst/>
                        </a:rPr>
                        <a:t>17:00 ~ 18:00</a:t>
                      </a:r>
                      <a:endParaRPr lang="en-US" sz="900" b="0" i="0" u="none" strike="noStrike" dirty="0">
                        <a:solidFill>
                          <a:srgbClr val="000000"/>
                        </a:solidFill>
                        <a:effectLst/>
                        <a:latin typeface="Calibri"/>
                      </a:endParaRPr>
                    </a:p>
                  </a:txBody>
                  <a:tcPr marL="8838" marR="8838" marT="8838" marB="0" anchor="ctr"/>
                </a:tc>
                <a:tc>
                  <a:txBody>
                    <a:bodyPr/>
                    <a:lstStyle/>
                    <a:p>
                      <a:pPr algn="ctr" fontAlgn="ctr"/>
                      <a:r>
                        <a:rPr lang="en-US" sz="900" u="none" strike="noStrike">
                          <a:effectLst/>
                        </a:rPr>
                        <a:t>Dinner</a:t>
                      </a:r>
                      <a:endParaRPr lang="en-US" sz="900" b="0" i="0" u="none" strike="noStrike">
                        <a:solidFill>
                          <a:srgbClr val="000000"/>
                        </a:solidFill>
                        <a:effectLst/>
                        <a:latin typeface="Calibri"/>
                      </a:endParaRPr>
                    </a:p>
                  </a:txBody>
                  <a:tcPr marL="8838" marR="8838" marT="8838" marB="0" anchor="ctr"/>
                </a:tc>
                <a:tc gridSpan="3">
                  <a:txBody>
                    <a:bodyPr/>
                    <a:lstStyle/>
                    <a:p>
                      <a:pPr algn="ctr" fontAlgn="ctr"/>
                      <a:r>
                        <a:rPr lang="en-US" sz="900" u="none" strike="noStrike">
                          <a:effectLst/>
                        </a:rPr>
                        <a:t>meals &amp; take a rest</a:t>
                      </a:r>
                      <a:endParaRPr lang="en-US" sz="900" b="0" i="0" u="none" strike="noStrike">
                        <a:solidFill>
                          <a:srgbClr val="000000"/>
                        </a:solidFill>
                        <a:effectLst/>
                        <a:latin typeface="Calibri"/>
                      </a:endParaRPr>
                    </a:p>
                  </a:txBody>
                  <a:tcPr marL="8838" marR="8838" marT="8838" marB="0" anchor="ctr"/>
                </a:tc>
                <a:tc hMerge="1">
                  <a:txBody>
                    <a:bodyPr/>
                    <a:lstStyle/>
                    <a:p>
                      <a:endParaRPr lang="en-US"/>
                    </a:p>
                  </a:txBody>
                  <a:tcPr/>
                </a:tc>
                <a:tc hMerge="1">
                  <a:txBody>
                    <a:bodyPr/>
                    <a:lstStyle/>
                    <a:p>
                      <a:endParaRPr lang="en-US"/>
                    </a:p>
                  </a:txBody>
                  <a:tcPr/>
                </a:tc>
              </a:tr>
              <a:tr h="131314">
                <a:tc>
                  <a:txBody>
                    <a:bodyPr/>
                    <a:lstStyle/>
                    <a:p>
                      <a:pPr algn="ctr" fontAlgn="ctr"/>
                      <a:r>
                        <a:rPr lang="en-US" sz="900" u="none" strike="noStrike">
                          <a:effectLst/>
                        </a:rPr>
                        <a:t>18:00 ~ 18:45</a:t>
                      </a:r>
                      <a:endParaRPr lang="en-US" sz="900" b="0" i="0" u="none" strike="noStrike">
                        <a:solidFill>
                          <a:srgbClr val="000000"/>
                        </a:solidFill>
                        <a:effectLst/>
                        <a:latin typeface="Calibri"/>
                      </a:endParaRPr>
                    </a:p>
                  </a:txBody>
                  <a:tcPr marL="8838" marR="8838" marT="8838" marB="0" anchor="ctr"/>
                </a:tc>
                <a:tc>
                  <a:txBody>
                    <a:bodyPr/>
                    <a:lstStyle/>
                    <a:p>
                      <a:pPr algn="ctr" fontAlgn="ctr"/>
                      <a:r>
                        <a:rPr lang="en-US" sz="900" u="none" strike="noStrike" dirty="0">
                          <a:effectLst/>
                        </a:rPr>
                        <a:t>evening class</a:t>
                      </a:r>
                      <a:endParaRPr lang="en-US" sz="900" b="0" i="0" u="none" strike="noStrike" dirty="0">
                        <a:solidFill>
                          <a:srgbClr val="000000"/>
                        </a:solidFill>
                        <a:effectLst/>
                        <a:latin typeface="Calibri"/>
                      </a:endParaRPr>
                    </a:p>
                  </a:txBody>
                  <a:tcPr marL="8838" marR="8838" marT="8838" marB="0" anchor="ctr"/>
                </a:tc>
                <a:tc gridSpan="3">
                  <a:txBody>
                    <a:bodyPr/>
                    <a:lstStyle/>
                    <a:p>
                      <a:pPr algn="ctr" fontAlgn="ctr"/>
                      <a:r>
                        <a:rPr lang="en-US" sz="900" u="none" strike="noStrike">
                          <a:effectLst/>
                        </a:rPr>
                        <a:t>Group Class</a:t>
                      </a:r>
                      <a:endParaRPr lang="en-US" sz="900" b="0" i="0" u="none" strike="noStrike">
                        <a:solidFill>
                          <a:srgbClr val="000000"/>
                        </a:solidFill>
                        <a:effectLst/>
                        <a:latin typeface="Calibri"/>
                      </a:endParaRPr>
                    </a:p>
                  </a:txBody>
                  <a:tcPr marL="8838" marR="8838" marT="8838" marB="0" anchor="ctr"/>
                </a:tc>
                <a:tc hMerge="1">
                  <a:txBody>
                    <a:bodyPr/>
                    <a:lstStyle/>
                    <a:p>
                      <a:endParaRPr lang="en-US"/>
                    </a:p>
                  </a:txBody>
                  <a:tcPr/>
                </a:tc>
                <a:tc hMerge="1">
                  <a:txBody>
                    <a:bodyPr/>
                    <a:lstStyle/>
                    <a:p>
                      <a:endParaRPr lang="en-US"/>
                    </a:p>
                  </a:txBody>
                  <a:tcPr/>
                </a:tc>
              </a:tr>
              <a:tr h="131314">
                <a:tc>
                  <a:txBody>
                    <a:bodyPr/>
                    <a:lstStyle/>
                    <a:p>
                      <a:pPr algn="ctr" fontAlgn="ctr"/>
                      <a:r>
                        <a:rPr lang="en-US" sz="900" u="none" strike="noStrike">
                          <a:effectLst/>
                        </a:rPr>
                        <a:t>18:55 ~ 19:40</a:t>
                      </a:r>
                      <a:endParaRPr lang="en-US" sz="900" b="0" i="0" u="none" strike="noStrike">
                        <a:solidFill>
                          <a:srgbClr val="000000"/>
                        </a:solidFill>
                        <a:effectLst/>
                        <a:latin typeface="Calibri"/>
                      </a:endParaRPr>
                    </a:p>
                  </a:txBody>
                  <a:tcPr marL="8838" marR="8838" marT="8838" marB="0" anchor="ctr"/>
                </a:tc>
                <a:tc>
                  <a:txBody>
                    <a:bodyPr/>
                    <a:lstStyle/>
                    <a:p>
                      <a:pPr algn="ctr" fontAlgn="ctr"/>
                      <a:r>
                        <a:rPr lang="en-US" sz="900" u="none" strike="noStrike">
                          <a:effectLst/>
                        </a:rPr>
                        <a:t>Test</a:t>
                      </a:r>
                      <a:endParaRPr lang="en-US" sz="900" b="0" i="0" u="none" strike="noStrike">
                        <a:solidFill>
                          <a:srgbClr val="000000"/>
                        </a:solidFill>
                        <a:effectLst/>
                        <a:latin typeface="Calibri"/>
                      </a:endParaRPr>
                    </a:p>
                  </a:txBody>
                  <a:tcPr marL="8838" marR="8838" marT="8838" marB="0" anchor="ctr"/>
                </a:tc>
                <a:tc gridSpan="3">
                  <a:txBody>
                    <a:bodyPr/>
                    <a:lstStyle/>
                    <a:p>
                      <a:pPr algn="ctr" fontAlgn="ctr"/>
                      <a:r>
                        <a:rPr lang="en-US" sz="900" u="none" strike="noStrike">
                          <a:effectLst/>
                        </a:rPr>
                        <a:t>Vacabulary Test</a:t>
                      </a:r>
                      <a:endParaRPr lang="en-US" sz="900" b="0" i="0" u="none" strike="noStrike">
                        <a:solidFill>
                          <a:srgbClr val="000000"/>
                        </a:solidFill>
                        <a:effectLst/>
                        <a:latin typeface="Calibri"/>
                      </a:endParaRPr>
                    </a:p>
                  </a:txBody>
                  <a:tcPr marL="8838" marR="8838" marT="8838" marB="0" anchor="ctr"/>
                </a:tc>
                <a:tc hMerge="1">
                  <a:txBody>
                    <a:bodyPr/>
                    <a:lstStyle/>
                    <a:p>
                      <a:endParaRPr lang="en-US"/>
                    </a:p>
                  </a:txBody>
                  <a:tcPr/>
                </a:tc>
                <a:tc hMerge="1">
                  <a:txBody>
                    <a:bodyPr/>
                    <a:lstStyle/>
                    <a:p>
                      <a:endParaRPr lang="en-US"/>
                    </a:p>
                  </a:txBody>
                  <a:tcPr/>
                </a:tc>
              </a:tr>
              <a:tr h="0">
                <a:tc>
                  <a:txBody>
                    <a:bodyPr/>
                    <a:lstStyle/>
                    <a:p>
                      <a:pPr algn="ctr" fontAlgn="ctr"/>
                      <a:r>
                        <a:rPr lang="en-US" sz="900" u="none" strike="noStrike" dirty="0">
                          <a:effectLst/>
                        </a:rPr>
                        <a:t>20:00 ~22:00</a:t>
                      </a:r>
                      <a:endParaRPr lang="en-US" sz="900" b="0" i="0" u="none" strike="noStrike" dirty="0">
                        <a:solidFill>
                          <a:srgbClr val="000000"/>
                        </a:solidFill>
                        <a:effectLst/>
                        <a:latin typeface="Calibri"/>
                      </a:endParaRPr>
                    </a:p>
                  </a:txBody>
                  <a:tcPr marL="8838" marR="8838" marT="8838" marB="0" anchor="ctr"/>
                </a:tc>
                <a:tc>
                  <a:txBody>
                    <a:bodyPr/>
                    <a:lstStyle/>
                    <a:p>
                      <a:pPr algn="ctr" fontAlgn="ctr"/>
                      <a:r>
                        <a:rPr lang="en-US" sz="900" u="none" strike="noStrike">
                          <a:effectLst/>
                        </a:rPr>
                        <a:t>self study</a:t>
                      </a:r>
                      <a:endParaRPr lang="en-US" sz="900" b="0" i="0" u="none" strike="noStrike">
                        <a:solidFill>
                          <a:srgbClr val="000000"/>
                        </a:solidFill>
                        <a:effectLst/>
                        <a:latin typeface="Calibri"/>
                      </a:endParaRPr>
                    </a:p>
                  </a:txBody>
                  <a:tcPr marL="8838" marR="8838" marT="8838" marB="0" anchor="ctr"/>
                </a:tc>
                <a:tc gridSpan="3">
                  <a:txBody>
                    <a:bodyPr/>
                    <a:lstStyle/>
                    <a:p>
                      <a:pPr algn="ctr" fontAlgn="ctr"/>
                      <a:r>
                        <a:rPr lang="en-US" sz="900" u="none" strike="noStrike" dirty="0">
                          <a:effectLst/>
                        </a:rPr>
                        <a:t>Review &amp; Preview</a:t>
                      </a:r>
                      <a:endParaRPr lang="en-US" sz="900" b="0" i="0" u="none" strike="noStrike" dirty="0">
                        <a:solidFill>
                          <a:srgbClr val="000000"/>
                        </a:solidFill>
                        <a:effectLst/>
                        <a:latin typeface="Calibri"/>
                      </a:endParaRPr>
                    </a:p>
                  </a:txBody>
                  <a:tcPr marL="8838" marR="8838" marT="8838" marB="0" anchor="ctr"/>
                </a:tc>
                <a:tc hMerge="1">
                  <a:txBody>
                    <a:bodyPr/>
                    <a:lstStyle/>
                    <a:p>
                      <a:endParaRPr lang="en-US"/>
                    </a:p>
                  </a:txBody>
                  <a:tcPr/>
                </a:tc>
                <a:tc hMerge="1">
                  <a:txBody>
                    <a:bodyPr/>
                    <a:lstStyle/>
                    <a:p>
                      <a:endParaRPr lang="en-US"/>
                    </a:p>
                  </a:txBody>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87615" cy="10692130"/>
            <a:chOff x="0" y="0"/>
            <a:chExt cx="7587615" cy="10692130"/>
          </a:xfrm>
        </p:grpSpPr>
        <p:pic>
          <p:nvPicPr>
            <p:cNvPr id="3" name="object 3"/>
            <p:cNvPicPr/>
            <p:nvPr/>
          </p:nvPicPr>
          <p:blipFill>
            <a:blip r:embed="rId2" cstate="print"/>
            <a:stretch>
              <a:fillRect/>
            </a:stretch>
          </p:blipFill>
          <p:spPr>
            <a:xfrm>
              <a:off x="0" y="0"/>
              <a:ext cx="7560005" cy="10692003"/>
            </a:xfrm>
            <a:prstGeom prst="rect">
              <a:avLst/>
            </a:prstGeom>
          </p:spPr>
        </p:pic>
        <p:sp>
          <p:nvSpPr>
            <p:cNvPr id="4" name="object 4"/>
            <p:cNvSpPr/>
            <p:nvPr/>
          </p:nvSpPr>
          <p:spPr>
            <a:xfrm>
              <a:off x="6537866" y="8545904"/>
              <a:ext cx="1022350" cy="1644014"/>
            </a:xfrm>
            <a:custGeom>
              <a:avLst/>
              <a:gdLst/>
              <a:ahLst/>
              <a:cxnLst/>
              <a:rect l="l" t="t" r="r" b="b"/>
              <a:pathLst>
                <a:path w="1022350" h="1644015">
                  <a:moveTo>
                    <a:pt x="791578" y="1643748"/>
                  </a:moveTo>
                  <a:lnTo>
                    <a:pt x="838019" y="1642350"/>
                  </a:lnTo>
                  <a:lnTo>
                    <a:pt x="883763" y="1638208"/>
                  </a:lnTo>
                  <a:lnTo>
                    <a:pt x="928734" y="1631400"/>
                  </a:lnTo>
                  <a:lnTo>
                    <a:pt x="972858" y="1622003"/>
                  </a:lnTo>
                  <a:lnTo>
                    <a:pt x="1016060" y="1610096"/>
                  </a:lnTo>
                  <a:lnTo>
                    <a:pt x="1022139" y="1608030"/>
                  </a:lnTo>
                </a:path>
                <a:path w="1022350" h="1644015">
                  <a:moveTo>
                    <a:pt x="1022139" y="35717"/>
                  </a:moveTo>
                  <a:lnTo>
                    <a:pt x="972858" y="21744"/>
                  </a:lnTo>
                  <a:lnTo>
                    <a:pt x="928734" y="12347"/>
                  </a:lnTo>
                  <a:lnTo>
                    <a:pt x="883763" y="5539"/>
                  </a:lnTo>
                  <a:lnTo>
                    <a:pt x="838019" y="1397"/>
                  </a:lnTo>
                  <a:lnTo>
                    <a:pt x="791578" y="0"/>
                  </a:lnTo>
                  <a:lnTo>
                    <a:pt x="745137" y="1397"/>
                  </a:lnTo>
                  <a:lnTo>
                    <a:pt x="699393" y="5539"/>
                  </a:lnTo>
                  <a:lnTo>
                    <a:pt x="654422" y="12347"/>
                  </a:lnTo>
                  <a:lnTo>
                    <a:pt x="610298" y="21744"/>
                  </a:lnTo>
                  <a:lnTo>
                    <a:pt x="567095" y="33652"/>
                  </a:lnTo>
                  <a:lnTo>
                    <a:pt x="524890" y="47993"/>
                  </a:lnTo>
                  <a:lnTo>
                    <a:pt x="483756" y="64689"/>
                  </a:lnTo>
                  <a:lnTo>
                    <a:pt x="443769" y="83663"/>
                  </a:lnTo>
                  <a:lnTo>
                    <a:pt x="405003" y="104838"/>
                  </a:lnTo>
                  <a:lnTo>
                    <a:pt x="367533" y="128135"/>
                  </a:lnTo>
                  <a:lnTo>
                    <a:pt x="331434" y="153477"/>
                  </a:lnTo>
                  <a:lnTo>
                    <a:pt x="296781" y="180786"/>
                  </a:lnTo>
                  <a:lnTo>
                    <a:pt x="263648" y="209984"/>
                  </a:lnTo>
                  <a:lnTo>
                    <a:pt x="232111" y="240995"/>
                  </a:lnTo>
                  <a:lnTo>
                    <a:pt x="202244" y="273739"/>
                  </a:lnTo>
                  <a:lnTo>
                    <a:pt x="174122" y="308140"/>
                  </a:lnTo>
                  <a:lnTo>
                    <a:pt x="147819" y="344120"/>
                  </a:lnTo>
                  <a:lnTo>
                    <a:pt x="123412" y="381601"/>
                  </a:lnTo>
                  <a:lnTo>
                    <a:pt x="100973" y="420505"/>
                  </a:lnTo>
                  <a:lnTo>
                    <a:pt x="80579" y="460755"/>
                  </a:lnTo>
                  <a:lnTo>
                    <a:pt x="62305" y="502273"/>
                  </a:lnTo>
                  <a:lnTo>
                    <a:pt x="46224" y="544981"/>
                  </a:lnTo>
                  <a:lnTo>
                    <a:pt x="32411" y="588803"/>
                  </a:lnTo>
                  <a:lnTo>
                    <a:pt x="20943" y="633659"/>
                  </a:lnTo>
                  <a:lnTo>
                    <a:pt x="11892" y="679472"/>
                  </a:lnTo>
                  <a:lnTo>
                    <a:pt x="5335" y="726165"/>
                  </a:lnTo>
                  <a:lnTo>
                    <a:pt x="1346" y="773661"/>
                  </a:lnTo>
                  <a:lnTo>
                    <a:pt x="0" y="821880"/>
                  </a:lnTo>
                  <a:lnTo>
                    <a:pt x="1346" y="870098"/>
                  </a:lnTo>
                  <a:lnTo>
                    <a:pt x="5335" y="917592"/>
                  </a:lnTo>
                  <a:lnTo>
                    <a:pt x="11892" y="964284"/>
                  </a:lnTo>
                  <a:lnTo>
                    <a:pt x="20943" y="1010097"/>
                  </a:lnTo>
                  <a:lnTo>
                    <a:pt x="32411" y="1054952"/>
                  </a:lnTo>
                  <a:lnTo>
                    <a:pt x="46224" y="1098772"/>
                  </a:lnTo>
                  <a:lnTo>
                    <a:pt x="62305" y="1141480"/>
                  </a:lnTo>
                  <a:lnTo>
                    <a:pt x="80579" y="1182997"/>
                  </a:lnTo>
                  <a:lnTo>
                    <a:pt x="100973" y="1223246"/>
                  </a:lnTo>
                  <a:lnTo>
                    <a:pt x="123412" y="1262150"/>
                  </a:lnTo>
                  <a:lnTo>
                    <a:pt x="147819" y="1299630"/>
                  </a:lnTo>
                  <a:lnTo>
                    <a:pt x="174122" y="1335610"/>
                  </a:lnTo>
                  <a:lnTo>
                    <a:pt x="202244" y="1370010"/>
                  </a:lnTo>
                  <a:lnTo>
                    <a:pt x="232111" y="1402754"/>
                  </a:lnTo>
                  <a:lnTo>
                    <a:pt x="263648" y="1433764"/>
                  </a:lnTo>
                  <a:lnTo>
                    <a:pt x="296781" y="1462963"/>
                  </a:lnTo>
                  <a:lnTo>
                    <a:pt x="331434" y="1490271"/>
                  </a:lnTo>
                  <a:lnTo>
                    <a:pt x="367533" y="1515613"/>
                  </a:lnTo>
                  <a:lnTo>
                    <a:pt x="405003" y="1538910"/>
                  </a:lnTo>
                  <a:lnTo>
                    <a:pt x="443769" y="1560084"/>
                  </a:lnTo>
                  <a:lnTo>
                    <a:pt x="483756" y="1579059"/>
                  </a:lnTo>
                  <a:lnTo>
                    <a:pt x="524890" y="1595755"/>
                  </a:lnTo>
                  <a:lnTo>
                    <a:pt x="567095" y="1610096"/>
                  </a:lnTo>
                  <a:lnTo>
                    <a:pt x="610298" y="1622003"/>
                  </a:lnTo>
                  <a:lnTo>
                    <a:pt x="654422" y="1631400"/>
                  </a:lnTo>
                  <a:lnTo>
                    <a:pt x="699393" y="1638208"/>
                  </a:lnTo>
                  <a:lnTo>
                    <a:pt x="745137" y="1642350"/>
                  </a:lnTo>
                  <a:lnTo>
                    <a:pt x="791578" y="1643748"/>
                  </a:lnTo>
                </a:path>
              </a:pathLst>
            </a:custGeom>
            <a:ln w="54978">
              <a:solidFill>
                <a:srgbClr val="93D2FF"/>
              </a:solidFill>
            </a:ln>
          </p:spPr>
          <p:txBody>
            <a:bodyPr wrap="square" lIns="0" tIns="0" rIns="0" bIns="0" rtlCol="0"/>
            <a:lstStyle/>
            <a:p>
              <a:endParaRPr/>
            </a:p>
          </p:txBody>
        </p:sp>
        <p:sp>
          <p:nvSpPr>
            <p:cNvPr id="5" name="object 5"/>
            <p:cNvSpPr/>
            <p:nvPr/>
          </p:nvSpPr>
          <p:spPr>
            <a:xfrm>
              <a:off x="6647988" y="8656026"/>
              <a:ext cx="912494" cy="1423670"/>
            </a:xfrm>
            <a:custGeom>
              <a:avLst/>
              <a:gdLst/>
              <a:ahLst/>
              <a:cxnLst/>
              <a:rect l="l" t="t" r="r" b="b"/>
              <a:pathLst>
                <a:path w="912495" h="1423670">
                  <a:moveTo>
                    <a:pt x="681456" y="1423504"/>
                  </a:moveTo>
                  <a:lnTo>
                    <a:pt x="728044" y="1421859"/>
                  </a:lnTo>
                  <a:lnTo>
                    <a:pt x="773799" y="1416995"/>
                  </a:lnTo>
                  <a:lnTo>
                    <a:pt x="818620" y="1409018"/>
                  </a:lnTo>
                  <a:lnTo>
                    <a:pt x="862405" y="1398036"/>
                  </a:lnTo>
                  <a:lnTo>
                    <a:pt x="905051" y="1384156"/>
                  </a:lnTo>
                  <a:lnTo>
                    <a:pt x="912017" y="1381350"/>
                  </a:lnTo>
                </a:path>
                <a:path w="912495" h="1423670">
                  <a:moveTo>
                    <a:pt x="912017" y="42154"/>
                  </a:moveTo>
                  <a:lnTo>
                    <a:pt x="862405" y="25468"/>
                  </a:lnTo>
                  <a:lnTo>
                    <a:pt x="818620" y="14486"/>
                  </a:lnTo>
                  <a:lnTo>
                    <a:pt x="773799" y="6509"/>
                  </a:lnTo>
                  <a:lnTo>
                    <a:pt x="728044" y="1645"/>
                  </a:lnTo>
                  <a:lnTo>
                    <a:pt x="681456" y="0"/>
                  </a:lnTo>
                  <a:lnTo>
                    <a:pt x="634869" y="1645"/>
                  </a:lnTo>
                  <a:lnTo>
                    <a:pt x="589113" y="6509"/>
                  </a:lnTo>
                  <a:lnTo>
                    <a:pt x="544292" y="14486"/>
                  </a:lnTo>
                  <a:lnTo>
                    <a:pt x="500507" y="25468"/>
                  </a:lnTo>
                  <a:lnTo>
                    <a:pt x="457862" y="39348"/>
                  </a:lnTo>
                  <a:lnTo>
                    <a:pt x="416457" y="56021"/>
                  </a:lnTo>
                  <a:lnTo>
                    <a:pt x="376396" y="75379"/>
                  </a:lnTo>
                  <a:lnTo>
                    <a:pt x="337780" y="97314"/>
                  </a:lnTo>
                  <a:lnTo>
                    <a:pt x="300712" y="121722"/>
                  </a:lnTo>
                  <a:lnTo>
                    <a:pt x="265295" y="148493"/>
                  </a:lnTo>
                  <a:lnTo>
                    <a:pt x="231630" y="177523"/>
                  </a:lnTo>
                  <a:lnTo>
                    <a:pt x="199820" y="208703"/>
                  </a:lnTo>
                  <a:lnTo>
                    <a:pt x="169967" y="241928"/>
                  </a:lnTo>
                  <a:lnTo>
                    <a:pt x="142173" y="277090"/>
                  </a:lnTo>
                  <a:lnTo>
                    <a:pt x="116541" y="314082"/>
                  </a:lnTo>
                  <a:lnTo>
                    <a:pt x="93172" y="352798"/>
                  </a:lnTo>
                  <a:lnTo>
                    <a:pt x="72170" y="393131"/>
                  </a:lnTo>
                  <a:lnTo>
                    <a:pt x="53637" y="434974"/>
                  </a:lnTo>
                  <a:lnTo>
                    <a:pt x="37674" y="478219"/>
                  </a:lnTo>
                  <a:lnTo>
                    <a:pt x="24384" y="522762"/>
                  </a:lnTo>
                  <a:lnTo>
                    <a:pt x="13869" y="568494"/>
                  </a:lnTo>
                  <a:lnTo>
                    <a:pt x="6232" y="615308"/>
                  </a:lnTo>
                  <a:lnTo>
                    <a:pt x="1575" y="663099"/>
                  </a:lnTo>
                  <a:lnTo>
                    <a:pt x="0" y="711758"/>
                  </a:lnTo>
                  <a:lnTo>
                    <a:pt x="1575" y="760416"/>
                  </a:lnTo>
                  <a:lnTo>
                    <a:pt x="6232" y="808205"/>
                  </a:lnTo>
                  <a:lnTo>
                    <a:pt x="13869" y="855019"/>
                  </a:lnTo>
                  <a:lnTo>
                    <a:pt x="24384" y="900749"/>
                  </a:lnTo>
                  <a:lnTo>
                    <a:pt x="37674" y="945291"/>
                  </a:lnTo>
                  <a:lnTo>
                    <a:pt x="53637" y="988536"/>
                  </a:lnTo>
                  <a:lnTo>
                    <a:pt x="72170" y="1030378"/>
                  </a:lnTo>
                  <a:lnTo>
                    <a:pt x="93172" y="1070710"/>
                  </a:lnTo>
                  <a:lnTo>
                    <a:pt x="116541" y="1109425"/>
                  </a:lnTo>
                  <a:lnTo>
                    <a:pt x="142173" y="1146417"/>
                  </a:lnTo>
                  <a:lnTo>
                    <a:pt x="169967" y="1181578"/>
                  </a:lnTo>
                  <a:lnTo>
                    <a:pt x="199820" y="1214802"/>
                  </a:lnTo>
                  <a:lnTo>
                    <a:pt x="231630" y="1245982"/>
                  </a:lnTo>
                  <a:lnTo>
                    <a:pt x="265295" y="1275011"/>
                  </a:lnTo>
                  <a:lnTo>
                    <a:pt x="300712" y="1301783"/>
                  </a:lnTo>
                  <a:lnTo>
                    <a:pt x="337780" y="1326190"/>
                  </a:lnTo>
                  <a:lnTo>
                    <a:pt x="376396" y="1348126"/>
                  </a:lnTo>
                  <a:lnTo>
                    <a:pt x="416457" y="1367483"/>
                  </a:lnTo>
                  <a:lnTo>
                    <a:pt x="457862" y="1384156"/>
                  </a:lnTo>
                  <a:lnTo>
                    <a:pt x="500507" y="1398036"/>
                  </a:lnTo>
                  <a:lnTo>
                    <a:pt x="544292" y="1409018"/>
                  </a:lnTo>
                  <a:lnTo>
                    <a:pt x="589113" y="1416995"/>
                  </a:lnTo>
                  <a:lnTo>
                    <a:pt x="634869" y="1421859"/>
                  </a:lnTo>
                  <a:lnTo>
                    <a:pt x="681456" y="1423504"/>
                  </a:lnTo>
                </a:path>
              </a:pathLst>
            </a:custGeom>
            <a:ln w="54978">
              <a:solidFill>
                <a:srgbClr val="93D2FF"/>
              </a:solidFill>
            </a:ln>
          </p:spPr>
          <p:txBody>
            <a:bodyPr wrap="square" lIns="0" tIns="0" rIns="0" bIns="0" rtlCol="0"/>
            <a:lstStyle/>
            <a:p>
              <a:endParaRPr/>
            </a:p>
          </p:txBody>
        </p:sp>
      </p:grpSp>
      <p:sp>
        <p:nvSpPr>
          <p:cNvPr id="6" name="object 6"/>
          <p:cNvSpPr/>
          <p:nvPr/>
        </p:nvSpPr>
        <p:spPr>
          <a:xfrm>
            <a:off x="0" y="0"/>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FFFFFF">
              <a:alpha val="72999"/>
            </a:srgbClr>
          </a:solidFill>
        </p:spPr>
        <p:txBody>
          <a:bodyPr wrap="square" lIns="0" tIns="0" rIns="0" bIns="0" rtlCol="0"/>
          <a:lstStyle/>
          <a:p>
            <a:endParaRPr/>
          </a:p>
        </p:txBody>
      </p:sp>
      <p:pic>
        <p:nvPicPr>
          <p:cNvPr id="7" name="object 7"/>
          <p:cNvPicPr/>
          <p:nvPr/>
        </p:nvPicPr>
        <p:blipFill>
          <a:blip r:embed="rId3" cstate="print"/>
          <a:stretch>
            <a:fillRect/>
          </a:stretch>
        </p:blipFill>
        <p:spPr>
          <a:xfrm>
            <a:off x="0" y="0"/>
            <a:ext cx="7559992" cy="2709506"/>
          </a:xfrm>
          <a:prstGeom prst="rect">
            <a:avLst/>
          </a:prstGeom>
        </p:spPr>
      </p:pic>
      <p:sp>
        <p:nvSpPr>
          <p:cNvPr id="8" name="object 8"/>
          <p:cNvSpPr/>
          <p:nvPr/>
        </p:nvSpPr>
        <p:spPr>
          <a:xfrm>
            <a:off x="449016" y="3057517"/>
            <a:ext cx="6645909" cy="512445"/>
          </a:xfrm>
          <a:custGeom>
            <a:avLst/>
            <a:gdLst/>
            <a:ahLst/>
            <a:cxnLst/>
            <a:rect l="l" t="t" r="r" b="b"/>
            <a:pathLst>
              <a:path w="6645909" h="512445">
                <a:moveTo>
                  <a:pt x="6493205" y="0"/>
                </a:moveTo>
                <a:lnTo>
                  <a:pt x="152400" y="0"/>
                </a:lnTo>
                <a:lnTo>
                  <a:pt x="64293" y="2381"/>
                </a:lnTo>
                <a:lnTo>
                  <a:pt x="19050" y="19050"/>
                </a:lnTo>
                <a:lnTo>
                  <a:pt x="2381" y="64293"/>
                </a:lnTo>
                <a:lnTo>
                  <a:pt x="0" y="152400"/>
                </a:lnTo>
                <a:lnTo>
                  <a:pt x="0" y="359664"/>
                </a:lnTo>
                <a:lnTo>
                  <a:pt x="2381" y="447770"/>
                </a:lnTo>
                <a:lnTo>
                  <a:pt x="19050" y="493014"/>
                </a:lnTo>
                <a:lnTo>
                  <a:pt x="64293" y="509682"/>
                </a:lnTo>
                <a:lnTo>
                  <a:pt x="152400" y="512064"/>
                </a:lnTo>
                <a:lnTo>
                  <a:pt x="6493205" y="512064"/>
                </a:lnTo>
                <a:lnTo>
                  <a:pt x="6581311" y="509682"/>
                </a:lnTo>
                <a:lnTo>
                  <a:pt x="6626555" y="493014"/>
                </a:lnTo>
                <a:lnTo>
                  <a:pt x="6643223" y="447770"/>
                </a:lnTo>
                <a:lnTo>
                  <a:pt x="6645605" y="359664"/>
                </a:lnTo>
                <a:lnTo>
                  <a:pt x="6645605" y="152400"/>
                </a:lnTo>
                <a:lnTo>
                  <a:pt x="6643223" y="64293"/>
                </a:lnTo>
                <a:lnTo>
                  <a:pt x="6626555" y="19050"/>
                </a:lnTo>
                <a:lnTo>
                  <a:pt x="6581311" y="2381"/>
                </a:lnTo>
                <a:lnTo>
                  <a:pt x="6493205" y="0"/>
                </a:lnTo>
                <a:close/>
              </a:path>
            </a:pathLst>
          </a:custGeom>
          <a:solidFill>
            <a:srgbClr val="FFDEBE"/>
          </a:solidFill>
        </p:spPr>
        <p:txBody>
          <a:bodyPr wrap="square" lIns="0" tIns="0" rIns="0" bIns="0" rtlCol="0"/>
          <a:lstStyle/>
          <a:p>
            <a:endParaRPr/>
          </a:p>
        </p:txBody>
      </p:sp>
      <p:sp>
        <p:nvSpPr>
          <p:cNvPr id="9" name="object 9"/>
          <p:cNvSpPr txBox="1"/>
          <p:nvPr/>
        </p:nvSpPr>
        <p:spPr>
          <a:xfrm>
            <a:off x="515946" y="2854424"/>
            <a:ext cx="2881303" cy="320601"/>
          </a:xfrm>
          <a:prstGeom prst="rect">
            <a:avLst/>
          </a:prstGeom>
        </p:spPr>
        <p:txBody>
          <a:bodyPr vert="horz" wrap="square" lIns="0" tIns="12700" rIns="0" bIns="0" rtlCol="0">
            <a:spAutoFit/>
          </a:bodyPr>
          <a:lstStyle/>
          <a:p>
            <a:pPr marL="12700">
              <a:lnSpc>
                <a:spcPct val="100000"/>
              </a:lnSpc>
              <a:spcBef>
                <a:spcPts val="100"/>
              </a:spcBef>
            </a:pPr>
            <a:r>
              <a:rPr lang="ja-JP" altLang="en-US" sz="2000" b="1" spc="-10" dirty="0">
                <a:solidFill>
                  <a:srgbClr val="E14700"/>
                </a:solidFill>
                <a:latin typeface="Malgun Gothic"/>
                <a:cs typeface="Malgun Gothic"/>
              </a:rPr>
              <a:t>スピーキン</a:t>
            </a:r>
            <a:r>
              <a:rPr lang="ja-JP" altLang="en-US" sz="2000" b="1" spc="-10" dirty="0" smtClean="0">
                <a:solidFill>
                  <a:srgbClr val="E14700"/>
                </a:solidFill>
                <a:latin typeface="Malgun Gothic"/>
                <a:cs typeface="Malgun Gothic"/>
              </a:rPr>
              <a:t>グ（話す）</a:t>
            </a:r>
            <a:endParaRPr sz="2000" dirty="0">
              <a:latin typeface="Malgun Gothic"/>
              <a:cs typeface="Malgun Gothic"/>
            </a:endParaRPr>
          </a:p>
        </p:txBody>
      </p:sp>
      <p:sp>
        <p:nvSpPr>
          <p:cNvPr id="10" name="object 10"/>
          <p:cNvSpPr/>
          <p:nvPr/>
        </p:nvSpPr>
        <p:spPr>
          <a:xfrm>
            <a:off x="449016" y="3876009"/>
            <a:ext cx="6645909" cy="512445"/>
          </a:xfrm>
          <a:custGeom>
            <a:avLst/>
            <a:gdLst/>
            <a:ahLst/>
            <a:cxnLst/>
            <a:rect l="l" t="t" r="r" b="b"/>
            <a:pathLst>
              <a:path w="6645909" h="512445">
                <a:moveTo>
                  <a:pt x="6493205" y="0"/>
                </a:moveTo>
                <a:lnTo>
                  <a:pt x="152400" y="0"/>
                </a:lnTo>
                <a:lnTo>
                  <a:pt x="64293" y="2381"/>
                </a:lnTo>
                <a:lnTo>
                  <a:pt x="19050" y="19050"/>
                </a:lnTo>
                <a:lnTo>
                  <a:pt x="2381" y="64293"/>
                </a:lnTo>
                <a:lnTo>
                  <a:pt x="0" y="152400"/>
                </a:lnTo>
                <a:lnTo>
                  <a:pt x="0" y="359651"/>
                </a:lnTo>
                <a:lnTo>
                  <a:pt x="2381" y="447757"/>
                </a:lnTo>
                <a:lnTo>
                  <a:pt x="19050" y="493001"/>
                </a:lnTo>
                <a:lnTo>
                  <a:pt x="64293" y="509670"/>
                </a:lnTo>
                <a:lnTo>
                  <a:pt x="152400" y="512051"/>
                </a:lnTo>
                <a:lnTo>
                  <a:pt x="6493205" y="512051"/>
                </a:lnTo>
                <a:lnTo>
                  <a:pt x="6581311" y="509670"/>
                </a:lnTo>
                <a:lnTo>
                  <a:pt x="6626555" y="493001"/>
                </a:lnTo>
                <a:lnTo>
                  <a:pt x="6643223" y="447757"/>
                </a:lnTo>
                <a:lnTo>
                  <a:pt x="6645605" y="359651"/>
                </a:lnTo>
                <a:lnTo>
                  <a:pt x="6645605" y="152400"/>
                </a:lnTo>
                <a:lnTo>
                  <a:pt x="6643223" y="64293"/>
                </a:lnTo>
                <a:lnTo>
                  <a:pt x="6626555" y="19050"/>
                </a:lnTo>
                <a:lnTo>
                  <a:pt x="6581311" y="2381"/>
                </a:lnTo>
                <a:lnTo>
                  <a:pt x="6493205" y="0"/>
                </a:lnTo>
                <a:close/>
              </a:path>
            </a:pathLst>
          </a:custGeom>
          <a:solidFill>
            <a:srgbClr val="FFD181"/>
          </a:solidFill>
        </p:spPr>
        <p:txBody>
          <a:bodyPr wrap="square" lIns="0" tIns="0" rIns="0" bIns="0" rtlCol="0"/>
          <a:lstStyle/>
          <a:p>
            <a:endParaRPr/>
          </a:p>
        </p:txBody>
      </p:sp>
      <p:sp>
        <p:nvSpPr>
          <p:cNvPr id="11" name="object 11"/>
          <p:cNvSpPr/>
          <p:nvPr/>
        </p:nvSpPr>
        <p:spPr>
          <a:xfrm>
            <a:off x="457200" y="4652955"/>
            <a:ext cx="6645909" cy="512445"/>
          </a:xfrm>
          <a:custGeom>
            <a:avLst/>
            <a:gdLst/>
            <a:ahLst/>
            <a:cxnLst/>
            <a:rect l="l" t="t" r="r" b="b"/>
            <a:pathLst>
              <a:path w="6645909" h="512445">
                <a:moveTo>
                  <a:pt x="6493205" y="0"/>
                </a:moveTo>
                <a:lnTo>
                  <a:pt x="152400" y="0"/>
                </a:lnTo>
                <a:lnTo>
                  <a:pt x="64293" y="2381"/>
                </a:lnTo>
                <a:lnTo>
                  <a:pt x="19050" y="19050"/>
                </a:lnTo>
                <a:lnTo>
                  <a:pt x="2381" y="64293"/>
                </a:lnTo>
                <a:lnTo>
                  <a:pt x="0" y="152400"/>
                </a:lnTo>
                <a:lnTo>
                  <a:pt x="0" y="359651"/>
                </a:lnTo>
                <a:lnTo>
                  <a:pt x="2381" y="447757"/>
                </a:lnTo>
                <a:lnTo>
                  <a:pt x="19050" y="493001"/>
                </a:lnTo>
                <a:lnTo>
                  <a:pt x="64293" y="509670"/>
                </a:lnTo>
                <a:lnTo>
                  <a:pt x="152400" y="512051"/>
                </a:lnTo>
                <a:lnTo>
                  <a:pt x="6493205" y="512051"/>
                </a:lnTo>
                <a:lnTo>
                  <a:pt x="6581311" y="509670"/>
                </a:lnTo>
                <a:lnTo>
                  <a:pt x="6626555" y="493001"/>
                </a:lnTo>
                <a:lnTo>
                  <a:pt x="6643223" y="447757"/>
                </a:lnTo>
                <a:lnTo>
                  <a:pt x="6645605" y="359651"/>
                </a:lnTo>
                <a:lnTo>
                  <a:pt x="6645605" y="152400"/>
                </a:lnTo>
                <a:lnTo>
                  <a:pt x="6643223" y="64293"/>
                </a:lnTo>
                <a:lnTo>
                  <a:pt x="6626555" y="19050"/>
                </a:lnTo>
                <a:lnTo>
                  <a:pt x="6581311" y="2381"/>
                </a:lnTo>
                <a:lnTo>
                  <a:pt x="6493205" y="0"/>
                </a:lnTo>
                <a:close/>
              </a:path>
            </a:pathLst>
          </a:custGeom>
          <a:solidFill>
            <a:srgbClr val="FFDEBE"/>
          </a:solidFill>
        </p:spPr>
        <p:txBody>
          <a:bodyPr wrap="square" lIns="0" tIns="0" rIns="0" bIns="0" rtlCol="0"/>
          <a:lstStyle/>
          <a:p>
            <a:endParaRPr/>
          </a:p>
        </p:txBody>
      </p:sp>
      <p:sp>
        <p:nvSpPr>
          <p:cNvPr id="12" name="object 12"/>
          <p:cNvSpPr/>
          <p:nvPr/>
        </p:nvSpPr>
        <p:spPr>
          <a:xfrm>
            <a:off x="469900" y="5440379"/>
            <a:ext cx="6645909" cy="512445"/>
          </a:xfrm>
          <a:custGeom>
            <a:avLst/>
            <a:gdLst/>
            <a:ahLst/>
            <a:cxnLst/>
            <a:rect l="l" t="t" r="r" b="b"/>
            <a:pathLst>
              <a:path w="6645909" h="512445">
                <a:moveTo>
                  <a:pt x="6493205" y="0"/>
                </a:moveTo>
                <a:lnTo>
                  <a:pt x="152400" y="0"/>
                </a:lnTo>
                <a:lnTo>
                  <a:pt x="64293" y="2381"/>
                </a:lnTo>
                <a:lnTo>
                  <a:pt x="19050" y="19050"/>
                </a:lnTo>
                <a:lnTo>
                  <a:pt x="2381" y="64293"/>
                </a:lnTo>
                <a:lnTo>
                  <a:pt x="0" y="152400"/>
                </a:lnTo>
                <a:lnTo>
                  <a:pt x="0" y="359651"/>
                </a:lnTo>
                <a:lnTo>
                  <a:pt x="2381" y="447757"/>
                </a:lnTo>
                <a:lnTo>
                  <a:pt x="19050" y="493001"/>
                </a:lnTo>
                <a:lnTo>
                  <a:pt x="64293" y="509670"/>
                </a:lnTo>
                <a:lnTo>
                  <a:pt x="152400" y="512051"/>
                </a:lnTo>
                <a:lnTo>
                  <a:pt x="6493205" y="512051"/>
                </a:lnTo>
                <a:lnTo>
                  <a:pt x="6581311" y="509670"/>
                </a:lnTo>
                <a:lnTo>
                  <a:pt x="6626555" y="493001"/>
                </a:lnTo>
                <a:lnTo>
                  <a:pt x="6643223" y="447757"/>
                </a:lnTo>
                <a:lnTo>
                  <a:pt x="6645605" y="359651"/>
                </a:lnTo>
                <a:lnTo>
                  <a:pt x="6645605" y="152400"/>
                </a:lnTo>
                <a:lnTo>
                  <a:pt x="6643223" y="64293"/>
                </a:lnTo>
                <a:lnTo>
                  <a:pt x="6626555" y="19050"/>
                </a:lnTo>
                <a:lnTo>
                  <a:pt x="6581311" y="2381"/>
                </a:lnTo>
                <a:lnTo>
                  <a:pt x="6493205" y="0"/>
                </a:lnTo>
                <a:close/>
              </a:path>
            </a:pathLst>
          </a:custGeom>
          <a:solidFill>
            <a:srgbClr val="FFD181"/>
          </a:solidFill>
        </p:spPr>
        <p:txBody>
          <a:bodyPr wrap="square" lIns="0" tIns="0" rIns="0" bIns="0" rtlCol="0"/>
          <a:lstStyle/>
          <a:p>
            <a:endParaRPr/>
          </a:p>
        </p:txBody>
      </p:sp>
      <p:sp>
        <p:nvSpPr>
          <p:cNvPr id="13" name="object 13"/>
          <p:cNvSpPr/>
          <p:nvPr/>
        </p:nvSpPr>
        <p:spPr>
          <a:xfrm>
            <a:off x="463550" y="6207042"/>
            <a:ext cx="6645909" cy="512445"/>
          </a:xfrm>
          <a:custGeom>
            <a:avLst/>
            <a:gdLst/>
            <a:ahLst/>
            <a:cxnLst/>
            <a:rect l="l" t="t" r="r" b="b"/>
            <a:pathLst>
              <a:path w="6645909" h="512445">
                <a:moveTo>
                  <a:pt x="6493205" y="0"/>
                </a:moveTo>
                <a:lnTo>
                  <a:pt x="152400" y="0"/>
                </a:lnTo>
                <a:lnTo>
                  <a:pt x="64293" y="2381"/>
                </a:lnTo>
                <a:lnTo>
                  <a:pt x="19050" y="19050"/>
                </a:lnTo>
                <a:lnTo>
                  <a:pt x="2381" y="64293"/>
                </a:lnTo>
                <a:lnTo>
                  <a:pt x="0" y="152400"/>
                </a:lnTo>
                <a:lnTo>
                  <a:pt x="0" y="359651"/>
                </a:lnTo>
                <a:lnTo>
                  <a:pt x="2381" y="447757"/>
                </a:lnTo>
                <a:lnTo>
                  <a:pt x="19050" y="493001"/>
                </a:lnTo>
                <a:lnTo>
                  <a:pt x="64293" y="509670"/>
                </a:lnTo>
                <a:lnTo>
                  <a:pt x="152400" y="512051"/>
                </a:lnTo>
                <a:lnTo>
                  <a:pt x="6493205" y="512051"/>
                </a:lnTo>
                <a:lnTo>
                  <a:pt x="6581311" y="509670"/>
                </a:lnTo>
                <a:lnTo>
                  <a:pt x="6626555" y="493001"/>
                </a:lnTo>
                <a:lnTo>
                  <a:pt x="6643223" y="447757"/>
                </a:lnTo>
                <a:lnTo>
                  <a:pt x="6645605" y="359651"/>
                </a:lnTo>
                <a:lnTo>
                  <a:pt x="6645605" y="152400"/>
                </a:lnTo>
                <a:lnTo>
                  <a:pt x="6643223" y="64293"/>
                </a:lnTo>
                <a:lnTo>
                  <a:pt x="6626555" y="19050"/>
                </a:lnTo>
                <a:lnTo>
                  <a:pt x="6581311" y="2381"/>
                </a:lnTo>
                <a:lnTo>
                  <a:pt x="6493205" y="0"/>
                </a:lnTo>
                <a:close/>
              </a:path>
            </a:pathLst>
          </a:custGeom>
          <a:solidFill>
            <a:srgbClr val="FFDEBE"/>
          </a:solidFill>
        </p:spPr>
        <p:txBody>
          <a:bodyPr wrap="square" lIns="0" tIns="0" rIns="0" bIns="0" rtlCol="0"/>
          <a:lstStyle/>
          <a:p>
            <a:endParaRPr/>
          </a:p>
        </p:txBody>
      </p:sp>
      <p:sp>
        <p:nvSpPr>
          <p:cNvPr id="14" name="object 14"/>
          <p:cNvSpPr txBox="1"/>
          <p:nvPr/>
        </p:nvSpPr>
        <p:spPr>
          <a:xfrm>
            <a:off x="526115" y="3125274"/>
            <a:ext cx="6516370" cy="3471720"/>
          </a:xfrm>
          <a:prstGeom prst="rect">
            <a:avLst/>
          </a:prstGeom>
        </p:spPr>
        <p:txBody>
          <a:bodyPr vert="horz" wrap="square" lIns="0" tIns="12700" rIns="0" bIns="0" rtlCol="0">
            <a:spAutoFit/>
          </a:bodyPr>
          <a:lstStyle/>
          <a:p>
            <a:pPr marL="12700" marR="67310" algn="just">
              <a:lnSpc>
                <a:spcPct val="100000"/>
              </a:lnSpc>
              <a:spcBef>
                <a:spcPts val="100"/>
              </a:spcBef>
            </a:pPr>
            <a:r>
              <a:rPr lang="ja-JP" altLang="en-US" sz="1030" dirty="0" smtClean="0">
                <a:solidFill>
                  <a:srgbClr val="231F20"/>
                </a:solidFill>
                <a:latin typeface="Malgun Gothic Semilight"/>
                <a:cs typeface="Malgun Gothic Semilight"/>
              </a:rPr>
              <a:t>学習者の興味・関心に関する簡単な文章から複雑な文章まで構成し、教科書に載っている対話をもとに模擬演習を行い、レベルに応じた膨大な語彙を提供することで、日常会話に応用できる日常会話表現を紹介します</a:t>
            </a:r>
          </a:p>
          <a:p>
            <a:pPr>
              <a:lnSpc>
                <a:spcPct val="100000"/>
              </a:lnSpc>
              <a:spcBef>
                <a:spcPts val="20"/>
              </a:spcBef>
            </a:pPr>
            <a:endParaRPr sz="650" dirty="0" smtClean="0">
              <a:latin typeface="Malgun Gothic Semilight"/>
              <a:cs typeface="Malgun Gothic Semilight"/>
            </a:endParaRPr>
          </a:p>
          <a:p>
            <a:pPr marL="62230">
              <a:lnSpc>
                <a:spcPct val="100000"/>
              </a:lnSpc>
            </a:pPr>
            <a:r>
              <a:rPr lang="ja-JP" altLang="en-US" sz="2000" b="1" spc="-10" dirty="0" smtClean="0">
                <a:solidFill>
                  <a:srgbClr val="E14700"/>
                </a:solidFill>
                <a:latin typeface="Malgun Gothic"/>
                <a:cs typeface="Malgun Gothic"/>
              </a:rPr>
              <a:t>ラ</a:t>
            </a:r>
            <a:r>
              <a:rPr lang="ja-JP" altLang="en-US" sz="2000" b="1" spc="-10" dirty="0">
                <a:solidFill>
                  <a:srgbClr val="E14700"/>
                </a:solidFill>
                <a:latin typeface="Malgun Gothic"/>
                <a:cs typeface="Malgun Gothic"/>
              </a:rPr>
              <a:t>イティン</a:t>
            </a:r>
            <a:r>
              <a:rPr lang="ja-JP" altLang="en-US" sz="2000" b="1" spc="-10" dirty="0" smtClean="0">
                <a:solidFill>
                  <a:srgbClr val="E14700"/>
                </a:solidFill>
                <a:latin typeface="Malgun Gothic"/>
                <a:cs typeface="Malgun Gothic"/>
              </a:rPr>
              <a:t>グ（書く）</a:t>
            </a:r>
            <a:endParaRPr sz="2000" dirty="0">
              <a:latin typeface="Malgun Gothic"/>
              <a:cs typeface="Malgun Gothic"/>
            </a:endParaRPr>
          </a:p>
          <a:p>
            <a:pPr marL="31115" marR="66040" algn="just">
              <a:lnSpc>
                <a:spcPct val="100000"/>
              </a:lnSpc>
              <a:spcBef>
                <a:spcPts val="100"/>
              </a:spcBef>
            </a:pPr>
            <a:r>
              <a:rPr lang="ja-JP" altLang="en-US" sz="1050" dirty="0" smtClean="0">
                <a:solidFill>
                  <a:srgbClr val="231F20"/>
                </a:solidFill>
                <a:latin typeface="Malgun Gothic Semilight"/>
                <a:cs typeface="Malgun Gothic Semilight"/>
              </a:rPr>
              <a:t>あらゆる学問や仕事の場で明確、論理的、まとまりを持って書くためのアイデアと文構造の開発に焦点を当てています</a:t>
            </a:r>
          </a:p>
          <a:p>
            <a:pPr>
              <a:lnSpc>
                <a:spcPct val="100000"/>
              </a:lnSpc>
              <a:spcBef>
                <a:spcPts val="35"/>
              </a:spcBef>
            </a:pPr>
            <a:endParaRPr sz="800" dirty="0" smtClean="0">
              <a:latin typeface="Malgun Gothic Semilight"/>
              <a:cs typeface="Malgun Gothic Semilight"/>
            </a:endParaRPr>
          </a:p>
          <a:p>
            <a:pPr marL="13970">
              <a:lnSpc>
                <a:spcPct val="100000"/>
              </a:lnSpc>
              <a:spcBef>
                <a:spcPts val="5"/>
              </a:spcBef>
            </a:pPr>
            <a:r>
              <a:rPr lang="ja-JP" altLang="en-US" sz="2000" b="1" spc="-10" dirty="0">
                <a:solidFill>
                  <a:srgbClr val="E14700"/>
                </a:solidFill>
                <a:latin typeface="Malgun Gothic"/>
                <a:cs typeface="Malgun Gothic"/>
              </a:rPr>
              <a:t>リーディン</a:t>
            </a:r>
            <a:r>
              <a:rPr lang="ja-JP" altLang="en-US" sz="2000" b="1" spc="-10" dirty="0" smtClean="0">
                <a:solidFill>
                  <a:srgbClr val="E14700"/>
                </a:solidFill>
                <a:latin typeface="Malgun Gothic"/>
                <a:cs typeface="Malgun Gothic"/>
              </a:rPr>
              <a:t>グ（読む）</a:t>
            </a:r>
            <a:endParaRPr sz="2000" dirty="0">
              <a:latin typeface="Malgun Gothic"/>
              <a:cs typeface="Malgun Gothic"/>
            </a:endParaRPr>
          </a:p>
          <a:p>
            <a:pPr marL="22225" marR="22225" algn="just">
              <a:lnSpc>
                <a:spcPct val="100000"/>
              </a:lnSpc>
              <a:spcBef>
                <a:spcPts val="165"/>
              </a:spcBef>
            </a:pPr>
            <a:r>
              <a:rPr lang="ja-JP" altLang="en-US" sz="1050" dirty="0" smtClean="0">
                <a:solidFill>
                  <a:srgbClr val="231F20"/>
                </a:solidFill>
                <a:latin typeface="Malgun Gothic Semilight"/>
                <a:cs typeface="Malgun Gothic Semilight"/>
              </a:rPr>
              <a:t>初期段階の読者に音声学を紹介し、文脈の手がかりを特定し、推論を行い、要約を構築し、各ユニットで物語の文脈に関する個人的な視点を共有することにより、理解力を養います</a:t>
            </a:r>
          </a:p>
          <a:p>
            <a:pPr>
              <a:lnSpc>
                <a:spcPct val="100000"/>
              </a:lnSpc>
              <a:spcBef>
                <a:spcPts val="40"/>
              </a:spcBef>
            </a:pPr>
            <a:endParaRPr sz="800" dirty="0">
              <a:latin typeface="Malgun Gothic Semilight"/>
              <a:cs typeface="Malgun Gothic Semilight"/>
            </a:endParaRPr>
          </a:p>
          <a:p>
            <a:pPr marL="38100">
              <a:lnSpc>
                <a:spcPct val="100000"/>
              </a:lnSpc>
            </a:pPr>
            <a:r>
              <a:rPr lang="ja-JP" altLang="en-US" sz="2000" b="1" spc="-10" dirty="0">
                <a:solidFill>
                  <a:srgbClr val="E14700"/>
                </a:solidFill>
                <a:latin typeface="Malgun Gothic"/>
                <a:cs typeface="Malgun Gothic"/>
              </a:rPr>
              <a:t>ボキャブラリ</a:t>
            </a:r>
            <a:r>
              <a:rPr lang="ja-JP" altLang="en-US" sz="2000" b="1" spc="-10" dirty="0" smtClean="0">
                <a:solidFill>
                  <a:srgbClr val="E14700"/>
                </a:solidFill>
                <a:latin typeface="Malgun Gothic"/>
                <a:cs typeface="Malgun Gothic"/>
              </a:rPr>
              <a:t>ー（語彙）</a:t>
            </a:r>
            <a:endParaRPr sz="2000" dirty="0">
              <a:latin typeface="Malgun Gothic"/>
              <a:cs typeface="Malgun Gothic"/>
            </a:endParaRPr>
          </a:p>
          <a:p>
            <a:pPr marL="57785" marR="38735" algn="just">
              <a:lnSpc>
                <a:spcPct val="100000"/>
              </a:lnSpc>
              <a:spcBef>
                <a:spcPts val="85"/>
              </a:spcBef>
            </a:pPr>
            <a:r>
              <a:rPr lang="ja-JP" altLang="en-US" sz="1050" dirty="0" smtClean="0">
                <a:solidFill>
                  <a:srgbClr val="231F20"/>
                </a:solidFill>
                <a:latin typeface="Malgun Gothic Semilight"/>
                <a:cs typeface="Malgun Gothic Semilight"/>
              </a:rPr>
              <a:t>年齢に応じた基本的な語彙、学術用語、フレーズ、句動詞、コロケーションなど、さまざまな文章を作ったり、日常的に他の人と会話したりするのに役立つ自然な語の繋がりを強調します</a:t>
            </a:r>
          </a:p>
          <a:p>
            <a:pPr>
              <a:lnSpc>
                <a:spcPct val="100000"/>
              </a:lnSpc>
              <a:spcBef>
                <a:spcPts val="80"/>
              </a:spcBef>
            </a:pPr>
            <a:endParaRPr sz="700" dirty="0">
              <a:latin typeface="Malgun Gothic Semilight"/>
              <a:cs typeface="Malgun Gothic Semilight"/>
            </a:endParaRPr>
          </a:p>
          <a:p>
            <a:pPr marL="49530">
              <a:lnSpc>
                <a:spcPts val="2385"/>
              </a:lnSpc>
            </a:pPr>
            <a:r>
              <a:rPr lang="ja-JP" altLang="en-US" sz="2000" b="1" spc="-10" dirty="0" smtClean="0">
                <a:solidFill>
                  <a:srgbClr val="E14700"/>
                </a:solidFill>
                <a:latin typeface="Malgun Gothic"/>
                <a:cs typeface="Malgun Gothic"/>
              </a:rPr>
              <a:t>グ</a:t>
            </a:r>
            <a:r>
              <a:rPr lang="ja-JP" altLang="en-US" sz="2000" b="1" spc="-10" dirty="0">
                <a:solidFill>
                  <a:srgbClr val="E14700"/>
                </a:solidFill>
                <a:latin typeface="Malgun Gothic"/>
                <a:cs typeface="Malgun Gothic"/>
              </a:rPr>
              <a:t>ラマ</a:t>
            </a:r>
            <a:r>
              <a:rPr lang="ja-JP" altLang="en-US" sz="2000" b="1" spc="-10" dirty="0" smtClean="0">
                <a:solidFill>
                  <a:srgbClr val="E14700"/>
                </a:solidFill>
                <a:latin typeface="Malgun Gothic"/>
                <a:cs typeface="Malgun Gothic"/>
              </a:rPr>
              <a:t>ー（文法）</a:t>
            </a:r>
            <a:endParaRPr sz="2000" dirty="0">
              <a:latin typeface="Malgun Gothic"/>
              <a:cs typeface="Malgun Gothic"/>
            </a:endParaRPr>
          </a:p>
          <a:p>
            <a:pPr marL="31115" marR="5080" algn="just">
              <a:lnSpc>
                <a:spcPts val="1080"/>
              </a:lnSpc>
              <a:spcBef>
                <a:spcPts val="25"/>
              </a:spcBef>
            </a:pPr>
            <a:endParaRPr lang="en-US" altLang="ja-JP" sz="1050" spc="-10" dirty="0" smtClean="0">
              <a:solidFill>
                <a:srgbClr val="231F20"/>
              </a:solidFill>
              <a:latin typeface="Malgun Gothic Semilight"/>
              <a:cs typeface="Malgun Gothic Semilight"/>
            </a:endParaRPr>
          </a:p>
          <a:p>
            <a:pPr marL="31115" marR="5080" algn="just">
              <a:lnSpc>
                <a:spcPts val="1080"/>
              </a:lnSpc>
              <a:spcBef>
                <a:spcPts val="25"/>
              </a:spcBef>
            </a:pPr>
            <a:r>
              <a:rPr lang="ja-JP" altLang="en-US" sz="1050" spc="-10" dirty="0" smtClean="0">
                <a:solidFill>
                  <a:srgbClr val="231F20"/>
                </a:solidFill>
                <a:latin typeface="Malgun Gothic Semilight"/>
                <a:cs typeface="Malgun Gothic Semilight"/>
              </a:rPr>
              <a:t>授</a:t>
            </a:r>
            <a:r>
              <a:rPr lang="ja-JP" altLang="en-US" sz="1050" spc="-10" dirty="0">
                <a:solidFill>
                  <a:srgbClr val="231F20"/>
                </a:solidFill>
                <a:latin typeface="Malgun Gothic Semilight"/>
                <a:cs typeface="Malgun Gothic Semilight"/>
              </a:rPr>
              <a:t>業</a:t>
            </a:r>
            <a:r>
              <a:rPr lang="ja-JP" altLang="en-US" sz="1050" spc="-10" dirty="0" smtClean="0">
                <a:solidFill>
                  <a:srgbClr val="231F20"/>
                </a:solidFill>
                <a:latin typeface="Malgun Gothic Semilight"/>
                <a:cs typeface="Malgun Gothic Semilight"/>
              </a:rPr>
              <a:t>や会話を通じて、基本的な文法規則や複雑な文法規則や構造を紹介し、学習者が自分の考えを適切に表現し、アイデアを正確に伝えられるようにします</a:t>
            </a:r>
            <a:endParaRPr lang="ja-JP" altLang="en-US" sz="1050" spc="-10" dirty="0">
              <a:solidFill>
                <a:srgbClr val="231F20"/>
              </a:solidFill>
              <a:latin typeface="Malgun Gothic Semilight"/>
              <a:cs typeface="Malgun Gothic Semilight"/>
            </a:endParaRPr>
          </a:p>
        </p:txBody>
      </p:sp>
      <p:sp>
        <p:nvSpPr>
          <p:cNvPr id="15" name="object 15"/>
          <p:cNvSpPr/>
          <p:nvPr/>
        </p:nvSpPr>
        <p:spPr>
          <a:xfrm>
            <a:off x="469900" y="6981122"/>
            <a:ext cx="6645909" cy="512445"/>
          </a:xfrm>
          <a:custGeom>
            <a:avLst/>
            <a:gdLst/>
            <a:ahLst/>
            <a:cxnLst/>
            <a:rect l="l" t="t" r="r" b="b"/>
            <a:pathLst>
              <a:path w="6645909" h="512445">
                <a:moveTo>
                  <a:pt x="6493205" y="0"/>
                </a:moveTo>
                <a:lnTo>
                  <a:pt x="152400" y="0"/>
                </a:lnTo>
                <a:lnTo>
                  <a:pt x="64293" y="2381"/>
                </a:lnTo>
                <a:lnTo>
                  <a:pt x="19050" y="19050"/>
                </a:lnTo>
                <a:lnTo>
                  <a:pt x="2381" y="64293"/>
                </a:lnTo>
                <a:lnTo>
                  <a:pt x="0" y="152400"/>
                </a:lnTo>
                <a:lnTo>
                  <a:pt x="0" y="359651"/>
                </a:lnTo>
                <a:lnTo>
                  <a:pt x="2381" y="447757"/>
                </a:lnTo>
                <a:lnTo>
                  <a:pt x="19050" y="493001"/>
                </a:lnTo>
                <a:lnTo>
                  <a:pt x="64293" y="509670"/>
                </a:lnTo>
                <a:lnTo>
                  <a:pt x="152400" y="512051"/>
                </a:lnTo>
                <a:lnTo>
                  <a:pt x="6493205" y="512051"/>
                </a:lnTo>
                <a:lnTo>
                  <a:pt x="6581311" y="509670"/>
                </a:lnTo>
                <a:lnTo>
                  <a:pt x="6626555" y="493001"/>
                </a:lnTo>
                <a:lnTo>
                  <a:pt x="6643223" y="447757"/>
                </a:lnTo>
                <a:lnTo>
                  <a:pt x="6645605" y="359651"/>
                </a:lnTo>
                <a:lnTo>
                  <a:pt x="6645605" y="152400"/>
                </a:lnTo>
                <a:lnTo>
                  <a:pt x="6643223" y="64293"/>
                </a:lnTo>
                <a:lnTo>
                  <a:pt x="6626555" y="19050"/>
                </a:lnTo>
                <a:lnTo>
                  <a:pt x="6581311" y="2381"/>
                </a:lnTo>
                <a:lnTo>
                  <a:pt x="6493205" y="0"/>
                </a:lnTo>
                <a:close/>
              </a:path>
            </a:pathLst>
          </a:custGeom>
          <a:solidFill>
            <a:srgbClr val="FFD181"/>
          </a:solidFill>
        </p:spPr>
        <p:txBody>
          <a:bodyPr wrap="square" lIns="0" tIns="0" rIns="0" bIns="0" rtlCol="0"/>
          <a:lstStyle/>
          <a:p>
            <a:endParaRPr/>
          </a:p>
        </p:txBody>
      </p:sp>
      <p:sp>
        <p:nvSpPr>
          <p:cNvPr id="16" name="object 16"/>
          <p:cNvSpPr txBox="1"/>
          <p:nvPr/>
        </p:nvSpPr>
        <p:spPr>
          <a:xfrm>
            <a:off x="566417" y="6774549"/>
            <a:ext cx="1014094" cy="330200"/>
          </a:xfrm>
          <a:prstGeom prst="rect">
            <a:avLst/>
          </a:prstGeom>
        </p:spPr>
        <p:txBody>
          <a:bodyPr vert="horz" wrap="square" lIns="0" tIns="12700" rIns="0" bIns="0" rtlCol="0">
            <a:spAutoFit/>
          </a:bodyPr>
          <a:lstStyle/>
          <a:p>
            <a:pPr marL="12700">
              <a:lnSpc>
                <a:spcPct val="100000"/>
              </a:lnSpc>
              <a:spcBef>
                <a:spcPts val="100"/>
              </a:spcBef>
            </a:pPr>
            <a:r>
              <a:rPr lang="ja-JP" altLang="en-US" sz="2000" b="1" spc="-10" dirty="0">
                <a:solidFill>
                  <a:srgbClr val="E14700"/>
                </a:solidFill>
                <a:latin typeface="Malgun Gothic"/>
                <a:cs typeface="Malgun Gothic"/>
              </a:rPr>
              <a:t>カラン</a:t>
            </a:r>
            <a:endParaRPr sz="2000" dirty="0">
              <a:latin typeface="Malgun Gothic"/>
              <a:cs typeface="Malgun Gothic"/>
            </a:endParaRPr>
          </a:p>
        </p:txBody>
      </p:sp>
      <p:sp>
        <p:nvSpPr>
          <p:cNvPr id="17" name="object 17"/>
          <p:cNvSpPr/>
          <p:nvPr/>
        </p:nvSpPr>
        <p:spPr>
          <a:xfrm>
            <a:off x="469900" y="7765012"/>
            <a:ext cx="6645909" cy="512445"/>
          </a:xfrm>
          <a:custGeom>
            <a:avLst/>
            <a:gdLst/>
            <a:ahLst/>
            <a:cxnLst/>
            <a:rect l="l" t="t" r="r" b="b"/>
            <a:pathLst>
              <a:path w="6645909" h="512445">
                <a:moveTo>
                  <a:pt x="6493205" y="0"/>
                </a:moveTo>
                <a:lnTo>
                  <a:pt x="152400" y="0"/>
                </a:lnTo>
                <a:lnTo>
                  <a:pt x="64293" y="2381"/>
                </a:lnTo>
                <a:lnTo>
                  <a:pt x="19050" y="19050"/>
                </a:lnTo>
                <a:lnTo>
                  <a:pt x="2381" y="64293"/>
                </a:lnTo>
                <a:lnTo>
                  <a:pt x="0" y="152400"/>
                </a:lnTo>
                <a:lnTo>
                  <a:pt x="0" y="359651"/>
                </a:lnTo>
                <a:lnTo>
                  <a:pt x="2381" y="447757"/>
                </a:lnTo>
                <a:lnTo>
                  <a:pt x="19050" y="493001"/>
                </a:lnTo>
                <a:lnTo>
                  <a:pt x="64293" y="509670"/>
                </a:lnTo>
                <a:lnTo>
                  <a:pt x="152400" y="512051"/>
                </a:lnTo>
                <a:lnTo>
                  <a:pt x="6493205" y="512051"/>
                </a:lnTo>
                <a:lnTo>
                  <a:pt x="6581311" y="509670"/>
                </a:lnTo>
                <a:lnTo>
                  <a:pt x="6626555" y="493001"/>
                </a:lnTo>
                <a:lnTo>
                  <a:pt x="6643223" y="447757"/>
                </a:lnTo>
                <a:lnTo>
                  <a:pt x="6645605" y="359651"/>
                </a:lnTo>
                <a:lnTo>
                  <a:pt x="6645605" y="152400"/>
                </a:lnTo>
                <a:lnTo>
                  <a:pt x="6643223" y="64293"/>
                </a:lnTo>
                <a:lnTo>
                  <a:pt x="6626555" y="19050"/>
                </a:lnTo>
                <a:lnTo>
                  <a:pt x="6581311" y="2381"/>
                </a:lnTo>
                <a:lnTo>
                  <a:pt x="6493205" y="0"/>
                </a:lnTo>
                <a:close/>
              </a:path>
            </a:pathLst>
          </a:custGeom>
          <a:solidFill>
            <a:srgbClr val="FFDEBE"/>
          </a:solidFill>
        </p:spPr>
        <p:txBody>
          <a:bodyPr wrap="square" lIns="0" tIns="0" rIns="0" bIns="0" rtlCol="0"/>
          <a:lstStyle/>
          <a:p>
            <a:endParaRPr/>
          </a:p>
        </p:txBody>
      </p:sp>
      <p:sp>
        <p:nvSpPr>
          <p:cNvPr id="18" name="object 18"/>
          <p:cNvSpPr txBox="1"/>
          <p:nvPr/>
        </p:nvSpPr>
        <p:spPr>
          <a:xfrm>
            <a:off x="541326" y="7040878"/>
            <a:ext cx="6521450" cy="1187505"/>
          </a:xfrm>
          <a:prstGeom prst="rect">
            <a:avLst/>
          </a:prstGeom>
        </p:spPr>
        <p:txBody>
          <a:bodyPr vert="horz" wrap="square" lIns="0" tIns="12700" rIns="0" bIns="0" rtlCol="0">
            <a:spAutoFit/>
          </a:bodyPr>
          <a:lstStyle/>
          <a:p>
            <a:pPr marL="12700" marR="6350" algn="just">
              <a:lnSpc>
                <a:spcPct val="100000"/>
              </a:lnSpc>
              <a:spcBef>
                <a:spcPts val="100"/>
              </a:spcBef>
            </a:pPr>
            <a:r>
              <a:rPr lang="ja-JP" altLang="en-US" sz="1000" dirty="0" smtClean="0">
                <a:solidFill>
                  <a:srgbClr val="231F20"/>
                </a:solidFill>
                <a:latin typeface="Malgun Gothic Semilight"/>
                <a:cs typeface="Malgun Gothic Semilight"/>
              </a:rPr>
              <a:t>実生活に必要な表現を使い、自然な会話を可能にすることで、生徒が話すことへの恐怖を克服できる、反復とスピードに基づいた、生徒のリスニングとスピーキングのスキルを向上させることに焦点を当てた、速くて簡単な英語学習方法。</a:t>
            </a:r>
          </a:p>
          <a:p>
            <a:pPr>
              <a:lnSpc>
                <a:spcPct val="100000"/>
              </a:lnSpc>
              <a:spcBef>
                <a:spcPts val="15"/>
              </a:spcBef>
            </a:pPr>
            <a:endParaRPr sz="600" dirty="0">
              <a:latin typeface="Malgun Gothic Semilight"/>
              <a:cs typeface="Malgun Gothic Semilight"/>
            </a:endParaRPr>
          </a:p>
          <a:p>
            <a:pPr marL="20320">
              <a:lnSpc>
                <a:spcPct val="100000"/>
              </a:lnSpc>
            </a:pPr>
            <a:r>
              <a:rPr lang="ja-JP" altLang="en-US" sz="2000" b="1" spc="-10" dirty="0">
                <a:solidFill>
                  <a:srgbClr val="E14700"/>
                </a:solidFill>
                <a:latin typeface="Malgun Gothic"/>
                <a:cs typeface="Malgun Gothic"/>
              </a:rPr>
              <a:t>ディスカッショ</a:t>
            </a:r>
            <a:r>
              <a:rPr lang="ja-JP" altLang="en-US" sz="2000" b="1" spc="-10" dirty="0" smtClean="0">
                <a:solidFill>
                  <a:srgbClr val="E14700"/>
                </a:solidFill>
                <a:latin typeface="Malgun Gothic"/>
                <a:cs typeface="Malgun Gothic"/>
              </a:rPr>
              <a:t>ン（討論）</a:t>
            </a:r>
            <a:endParaRPr sz="2000" dirty="0">
              <a:latin typeface="Malgun Gothic"/>
              <a:cs typeface="Malgun Gothic"/>
            </a:endParaRPr>
          </a:p>
          <a:p>
            <a:pPr marL="33655" marR="5080" algn="just">
              <a:lnSpc>
                <a:spcPct val="100000"/>
              </a:lnSpc>
              <a:spcBef>
                <a:spcPts val="90"/>
              </a:spcBef>
            </a:pPr>
            <a:r>
              <a:rPr lang="ja-JP" altLang="en-US" sz="1000" spc="-10" dirty="0" smtClean="0">
                <a:solidFill>
                  <a:srgbClr val="231F20"/>
                </a:solidFill>
                <a:latin typeface="Malgun Gothic Semilight"/>
                <a:cs typeface="Malgun Gothic Semilight"/>
              </a:rPr>
              <a:t>日常会話に役立つ語彙や表現を紹介し、対話やディベートを通じてコミュニケーション能力の向上や集団での発言に自信をつけ、相手に明確なメッセージを伝えることができる</a:t>
            </a:r>
            <a:endParaRPr lang="ja-JP" altLang="en-US" sz="1000" spc="-10" dirty="0">
              <a:solidFill>
                <a:srgbClr val="231F20"/>
              </a:solidFill>
              <a:latin typeface="Malgun Gothic Semilight"/>
              <a:cs typeface="Malgun Gothic Semilight"/>
            </a:endParaRPr>
          </a:p>
        </p:txBody>
      </p:sp>
      <p:sp>
        <p:nvSpPr>
          <p:cNvPr id="19" name="object 19"/>
          <p:cNvSpPr/>
          <p:nvPr/>
        </p:nvSpPr>
        <p:spPr>
          <a:xfrm>
            <a:off x="469900" y="9376821"/>
            <a:ext cx="6645909" cy="512445"/>
          </a:xfrm>
          <a:custGeom>
            <a:avLst/>
            <a:gdLst/>
            <a:ahLst/>
            <a:cxnLst/>
            <a:rect l="l" t="t" r="r" b="b"/>
            <a:pathLst>
              <a:path w="6645909" h="512445">
                <a:moveTo>
                  <a:pt x="6493205" y="0"/>
                </a:moveTo>
                <a:lnTo>
                  <a:pt x="152400" y="0"/>
                </a:lnTo>
                <a:lnTo>
                  <a:pt x="64293" y="2381"/>
                </a:lnTo>
                <a:lnTo>
                  <a:pt x="19050" y="19049"/>
                </a:lnTo>
                <a:lnTo>
                  <a:pt x="2381" y="64293"/>
                </a:lnTo>
                <a:lnTo>
                  <a:pt x="0" y="152399"/>
                </a:lnTo>
                <a:lnTo>
                  <a:pt x="0" y="359651"/>
                </a:lnTo>
                <a:lnTo>
                  <a:pt x="2381" y="447757"/>
                </a:lnTo>
                <a:lnTo>
                  <a:pt x="19050" y="493001"/>
                </a:lnTo>
                <a:lnTo>
                  <a:pt x="64293" y="509670"/>
                </a:lnTo>
                <a:lnTo>
                  <a:pt x="152400" y="512051"/>
                </a:lnTo>
                <a:lnTo>
                  <a:pt x="6493205" y="512051"/>
                </a:lnTo>
                <a:lnTo>
                  <a:pt x="6581311" y="509670"/>
                </a:lnTo>
                <a:lnTo>
                  <a:pt x="6626555" y="493001"/>
                </a:lnTo>
                <a:lnTo>
                  <a:pt x="6643223" y="447757"/>
                </a:lnTo>
                <a:lnTo>
                  <a:pt x="6645605" y="359651"/>
                </a:lnTo>
                <a:lnTo>
                  <a:pt x="6645605" y="152399"/>
                </a:lnTo>
                <a:lnTo>
                  <a:pt x="6643223" y="64293"/>
                </a:lnTo>
                <a:lnTo>
                  <a:pt x="6626555" y="19049"/>
                </a:lnTo>
                <a:lnTo>
                  <a:pt x="6581311" y="2381"/>
                </a:lnTo>
                <a:lnTo>
                  <a:pt x="6493205" y="0"/>
                </a:lnTo>
                <a:close/>
              </a:path>
            </a:pathLst>
          </a:custGeom>
          <a:solidFill>
            <a:srgbClr val="FFDEBE"/>
          </a:solidFill>
        </p:spPr>
        <p:txBody>
          <a:bodyPr wrap="square" lIns="0" tIns="0" rIns="0" bIns="0" rtlCol="0"/>
          <a:lstStyle/>
          <a:p>
            <a:endParaRPr/>
          </a:p>
        </p:txBody>
      </p:sp>
      <p:sp>
        <p:nvSpPr>
          <p:cNvPr id="20" name="object 20"/>
          <p:cNvSpPr/>
          <p:nvPr/>
        </p:nvSpPr>
        <p:spPr>
          <a:xfrm>
            <a:off x="457200" y="8582340"/>
            <a:ext cx="6645909" cy="512445"/>
          </a:xfrm>
          <a:custGeom>
            <a:avLst/>
            <a:gdLst/>
            <a:ahLst/>
            <a:cxnLst/>
            <a:rect l="l" t="t" r="r" b="b"/>
            <a:pathLst>
              <a:path w="6645909" h="512445">
                <a:moveTo>
                  <a:pt x="6493205" y="0"/>
                </a:moveTo>
                <a:lnTo>
                  <a:pt x="152400" y="0"/>
                </a:lnTo>
                <a:lnTo>
                  <a:pt x="64293" y="2381"/>
                </a:lnTo>
                <a:lnTo>
                  <a:pt x="19050" y="19049"/>
                </a:lnTo>
                <a:lnTo>
                  <a:pt x="2381" y="64293"/>
                </a:lnTo>
                <a:lnTo>
                  <a:pt x="0" y="152399"/>
                </a:lnTo>
                <a:lnTo>
                  <a:pt x="0" y="359651"/>
                </a:lnTo>
                <a:lnTo>
                  <a:pt x="2381" y="447757"/>
                </a:lnTo>
                <a:lnTo>
                  <a:pt x="19050" y="493001"/>
                </a:lnTo>
                <a:lnTo>
                  <a:pt x="64293" y="509670"/>
                </a:lnTo>
                <a:lnTo>
                  <a:pt x="152400" y="512051"/>
                </a:lnTo>
                <a:lnTo>
                  <a:pt x="6493205" y="512051"/>
                </a:lnTo>
                <a:lnTo>
                  <a:pt x="6581311" y="509670"/>
                </a:lnTo>
                <a:lnTo>
                  <a:pt x="6626555" y="493001"/>
                </a:lnTo>
                <a:lnTo>
                  <a:pt x="6643223" y="447757"/>
                </a:lnTo>
                <a:lnTo>
                  <a:pt x="6645605" y="359651"/>
                </a:lnTo>
                <a:lnTo>
                  <a:pt x="6645605" y="152399"/>
                </a:lnTo>
                <a:lnTo>
                  <a:pt x="6643223" y="64293"/>
                </a:lnTo>
                <a:lnTo>
                  <a:pt x="6626555" y="19049"/>
                </a:lnTo>
                <a:lnTo>
                  <a:pt x="6581311" y="2381"/>
                </a:lnTo>
                <a:lnTo>
                  <a:pt x="6493205" y="0"/>
                </a:lnTo>
                <a:close/>
              </a:path>
            </a:pathLst>
          </a:custGeom>
          <a:solidFill>
            <a:srgbClr val="FFD181"/>
          </a:solidFill>
        </p:spPr>
        <p:txBody>
          <a:bodyPr wrap="square" lIns="0" tIns="0" rIns="0" bIns="0" rtlCol="0"/>
          <a:lstStyle/>
          <a:p>
            <a:endParaRPr/>
          </a:p>
        </p:txBody>
      </p:sp>
      <p:sp>
        <p:nvSpPr>
          <p:cNvPr id="21" name="object 21"/>
          <p:cNvSpPr txBox="1"/>
          <p:nvPr/>
        </p:nvSpPr>
        <p:spPr>
          <a:xfrm>
            <a:off x="535584" y="8641222"/>
            <a:ext cx="6516370" cy="1205458"/>
          </a:xfrm>
          <a:prstGeom prst="rect">
            <a:avLst/>
          </a:prstGeom>
        </p:spPr>
        <p:txBody>
          <a:bodyPr vert="horz" wrap="square" lIns="0" tIns="12700" rIns="0" bIns="0" rtlCol="0">
            <a:spAutoFit/>
          </a:bodyPr>
          <a:lstStyle/>
          <a:p>
            <a:pPr marL="12700" marR="15875" algn="just">
              <a:lnSpc>
                <a:spcPct val="100000"/>
              </a:lnSpc>
              <a:spcBef>
                <a:spcPts val="100"/>
              </a:spcBef>
            </a:pPr>
            <a:r>
              <a:rPr lang="ja-JP" altLang="en-US" sz="1000" dirty="0" smtClean="0">
                <a:solidFill>
                  <a:srgbClr val="231F20"/>
                </a:solidFill>
                <a:latin typeface="Malgun Gothic Semilight"/>
                <a:cs typeface="Malgun Gothic Semilight"/>
              </a:rPr>
              <a:t>生徒が実際の生活状況に必要なパターンに慣れることで英語を把握するのを助け、慣用表現を使用して学習者が感情や考えを正確に表現できるように支援し、コミュニケーションをより効果的で説得力のあるものにします</a:t>
            </a:r>
          </a:p>
          <a:p>
            <a:pPr>
              <a:lnSpc>
                <a:spcPct val="100000"/>
              </a:lnSpc>
              <a:spcBef>
                <a:spcPts val="5"/>
              </a:spcBef>
            </a:pPr>
            <a:endParaRPr sz="600" dirty="0">
              <a:latin typeface="Malgun Gothic Semilight"/>
              <a:cs typeface="Malgun Gothic Semilight"/>
            </a:endParaRPr>
          </a:p>
          <a:p>
            <a:pPr marL="45085">
              <a:lnSpc>
                <a:spcPct val="100000"/>
              </a:lnSpc>
            </a:pPr>
            <a:r>
              <a:rPr lang="ja-JP" altLang="en-US" sz="2000" b="1" spc="-10" dirty="0">
                <a:solidFill>
                  <a:srgbClr val="E14700"/>
                </a:solidFill>
                <a:latin typeface="Malgun Gothic"/>
                <a:cs typeface="Malgun Gothic"/>
              </a:rPr>
              <a:t>プ</a:t>
            </a:r>
            <a:r>
              <a:rPr lang="ja-JP" altLang="en-US" sz="2000" b="1" spc="-10" dirty="0" smtClean="0">
                <a:solidFill>
                  <a:srgbClr val="E14700"/>
                </a:solidFill>
                <a:latin typeface="Malgun Gothic"/>
                <a:cs typeface="Malgun Gothic"/>
              </a:rPr>
              <a:t>ロ</a:t>
            </a:r>
            <a:r>
              <a:rPr lang="ja-JP" altLang="en-US" sz="2000" b="1" spc="-10" dirty="0">
                <a:solidFill>
                  <a:srgbClr val="E14700"/>
                </a:solidFill>
                <a:latin typeface="Malgun Gothic"/>
                <a:cs typeface="Malgun Gothic"/>
              </a:rPr>
              <a:t>ナ</a:t>
            </a:r>
            <a:r>
              <a:rPr lang="ja-JP" altLang="en-US" sz="2000" b="1" spc="-10" dirty="0" smtClean="0">
                <a:solidFill>
                  <a:srgbClr val="E14700"/>
                </a:solidFill>
                <a:latin typeface="Malgun Gothic"/>
                <a:cs typeface="Malgun Gothic"/>
              </a:rPr>
              <a:t>ン</a:t>
            </a:r>
            <a:r>
              <a:rPr lang="ja-JP" altLang="en-US" sz="2000" b="1" spc="-10" dirty="0">
                <a:solidFill>
                  <a:srgbClr val="E14700"/>
                </a:solidFill>
                <a:latin typeface="Malgun Gothic"/>
                <a:cs typeface="Malgun Gothic"/>
              </a:rPr>
              <a:t>セ</a:t>
            </a:r>
            <a:r>
              <a:rPr lang="ja-JP" altLang="en-US" sz="2000" b="1" spc="-10" dirty="0" smtClean="0">
                <a:solidFill>
                  <a:srgbClr val="E14700"/>
                </a:solidFill>
                <a:latin typeface="Malgun Gothic"/>
                <a:cs typeface="Malgun Gothic"/>
              </a:rPr>
              <a:t>ー</a:t>
            </a:r>
            <a:r>
              <a:rPr lang="ja-JP" altLang="en-US" sz="2000" b="1" spc="-10" dirty="0">
                <a:solidFill>
                  <a:srgbClr val="E14700"/>
                </a:solidFill>
                <a:latin typeface="Malgun Gothic"/>
                <a:cs typeface="Malgun Gothic"/>
              </a:rPr>
              <a:t>ショ</a:t>
            </a:r>
            <a:r>
              <a:rPr lang="ja-JP" altLang="en-US" sz="2000" b="1" spc="-10" dirty="0" smtClean="0">
                <a:solidFill>
                  <a:srgbClr val="E14700"/>
                </a:solidFill>
                <a:latin typeface="Malgun Gothic"/>
                <a:cs typeface="Malgun Gothic"/>
              </a:rPr>
              <a:t>ン</a:t>
            </a:r>
            <a:r>
              <a:rPr lang="en-US" altLang="ja-JP" sz="2000" b="1" spc="-10" dirty="0" smtClean="0">
                <a:solidFill>
                  <a:srgbClr val="E14700"/>
                </a:solidFill>
                <a:latin typeface="Malgun Gothic"/>
                <a:cs typeface="Malgun Gothic"/>
              </a:rPr>
              <a:t>(</a:t>
            </a:r>
            <a:r>
              <a:rPr lang="ja-JP" altLang="en-US" sz="2000" b="1" spc="-10" dirty="0" smtClean="0">
                <a:solidFill>
                  <a:srgbClr val="E14700"/>
                </a:solidFill>
                <a:latin typeface="Malgun Gothic"/>
                <a:cs typeface="Malgun Gothic"/>
              </a:rPr>
              <a:t>発音</a:t>
            </a:r>
            <a:r>
              <a:rPr lang="en-US" altLang="ja-JP" sz="2000" b="1" spc="-10" dirty="0" smtClean="0">
                <a:solidFill>
                  <a:srgbClr val="E14700"/>
                </a:solidFill>
                <a:latin typeface="Malgun Gothic"/>
                <a:cs typeface="Malgun Gothic"/>
              </a:rPr>
              <a:t>)</a:t>
            </a:r>
            <a:endParaRPr sz="2000" dirty="0">
              <a:latin typeface="Malgun Gothic"/>
              <a:cs typeface="Malgun Gothic"/>
            </a:endParaRPr>
          </a:p>
          <a:p>
            <a:pPr marL="25400" marR="5080" algn="just">
              <a:lnSpc>
                <a:spcPct val="100000"/>
              </a:lnSpc>
              <a:spcBef>
                <a:spcPts val="20"/>
              </a:spcBef>
            </a:pPr>
            <a:endParaRPr lang="en-US" altLang="ja-JP" sz="1050" dirty="0" smtClean="0">
              <a:solidFill>
                <a:srgbClr val="231F20"/>
              </a:solidFill>
              <a:latin typeface="Malgun Gothic Semilight"/>
              <a:cs typeface="Malgun Gothic Semilight"/>
            </a:endParaRPr>
          </a:p>
          <a:p>
            <a:pPr marL="25400" marR="5080" algn="just">
              <a:lnSpc>
                <a:spcPct val="100000"/>
              </a:lnSpc>
              <a:spcBef>
                <a:spcPts val="20"/>
              </a:spcBef>
            </a:pPr>
            <a:r>
              <a:rPr lang="ja-JP" altLang="en-US" sz="1050" dirty="0" smtClean="0">
                <a:solidFill>
                  <a:srgbClr val="231F20"/>
                </a:solidFill>
                <a:latin typeface="Malgun Gothic Semilight"/>
                <a:cs typeface="Malgun Gothic Semilight"/>
              </a:rPr>
              <a:t>母音と子音をネイティブスピーカーのように発音し、発音記号を導入し、アクセントのトレーニングを行うことで、正確なイントネーションとリズムを完全に身につけることができます。</a:t>
            </a:r>
            <a:endParaRPr lang="ja-JP" altLang="en-US" sz="1050" dirty="0">
              <a:solidFill>
                <a:srgbClr val="231F20"/>
              </a:solidFill>
              <a:latin typeface="Malgun Gothic Semilight"/>
              <a:cs typeface="Malgun Gothic Semilight"/>
            </a:endParaRPr>
          </a:p>
        </p:txBody>
      </p:sp>
      <p:sp>
        <p:nvSpPr>
          <p:cNvPr id="22" name="object 22"/>
          <p:cNvSpPr txBox="1"/>
          <p:nvPr/>
        </p:nvSpPr>
        <p:spPr>
          <a:xfrm>
            <a:off x="582341" y="8368131"/>
            <a:ext cx="165735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E14700"/>
                </a:solidFill>
                <a:latin typeface="Malgun Gothic"/>
                <a:cs typeface="Malgun Gothic"/>
              </a:rPr>
              <a:t>ESP </a:t>
            </a:r>
            <a:r>
              <a:rPr lang="ja-JP" altLang="en-US" sz="2000" b="1" spc="-35" dirty="0">
                <a:solidFill>
                  <a:srgbClr val="E14700"/>
                </a:solidFill>
                <a:latin typeface="Malgun Gothic"/>
                <a:cs typeface="Malgun Gothic"/>
              </a:rPr>
              <a:t>パターン</a:t>
            </a:r>
            <a:endParaRPr sz="2000" dirty="0">
              <a:latin typeface="Malgun Gothic"/>
              <a:cs typeface="Malgun Gothic"/>
            </a:endParaRPr>
          </a:p>
        </p:txBody>
      </p:sp>
      <p:sp>
        <p:nvSpPr>
          <p:cNvPr id="23" name="object 23"/>
          <p:cNvSpPr txBox="1"/>
          <p:nvPr/>
        </p:nvSpPr>
        <p:spPr>
          <a:xfrm>
            <a:off x="3998048" y="10329364"/>
            <a:ext cx="237807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4"/>
              </a:rPr>
              <a:t>www.elsaschoolcebu.com</a:t>
            </a:r>
            <a:endParaRPr sz="800">
              <a:latin typeface="Times New Roman"/>
              <a:cs typeface="Times New Roman"/>
            </a:endParaRPr>
          </a:p>
        </p:txBody>
      </p:sp>
      <p:sp>
        <p:nvSpPr>
          <p:cNvPr id="24" name="object 24"/>
          <p:cNvSpPr/>
          <p:nvPr/>
        </p:nvSpPr>
        <p:spPr>
          <a:xfrm>
            <a:off x="5302515" y="10360804"/>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
        <p:nvSpPr>
          <p:cNvPr id="25" name="object 25"/>
          <p:cNvSpPr txBox="1"/>
          <p:nvPr/>
        </p:nvSpPr>
        <p:spPr>
          <a:xfrm>
            <a:off x="6551540" y="10326531"/>
            <a:ext cx="612775"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21.</a:t>
            </a:r>
            <a:endParaRPr sz="1000">
              <a:latin typeface="Malgun Gothic"/>
              <a:cs typeface="Malgun Gothic"/>
            </a:endParaRPr>
          </a:p>
        </p:txBody>
      </p:sp>
      <p:sp>
        <p:nvSpPr>
          <p:cNvPr id="26" name="object 26"/>
          <p:cNvSpPr/>
          <p:nvPr/>
        </p:nvSpPr>
        <p:spPr>
          <a:xfrm>
            <a:off x="6917220" y="10333802"/>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79864" y="10339006"/>
            <a:ext cx="2352675" cy="137160"/>
          </a:xfrm>
          <a:prstGeom prst="rect">
            <a:avLst/>
          </a:prstGeom>
        </p:spPr>
        <p:txBody>
          <a:bodyPr vert="horz" wrap="square" lIns="0" tIns="0" rIns="0" bIns="0" rtlCol="0">
            <a:spAutoFit/>
          </a:bodyPr>
          <a:lstStyle/>
          <a:p>
            <a:pPr>
              <a:lnSpc>
                <a:spcPts val="950"/>
              </a:lnSpc>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grpSp>
        <p:nvGrpSpPr>
          <p:cNvPr id="3" name="object 3"/>
          <p:cNvGrpSpPr/>
          <p:nvPr/>
        </p:nvGrpSpPr>
        <p:grpSpPr>
          <a:xfrm>
            <a:off x="0" y="5356441"/>
            <a:ext cx="7560309" cy="5335905"/>
            <a:chOff x="0" y="5356441"/>
            <a:chExt cx="7560309" cy="5335905"/>
          </a:xfrm>
        </p:grpSpPr>
        <p:sp>
          <p:nvSpPr>
            <p:cNvPr id="4" name="object 4"/>
            <p:cNvSpPr/>
            <p:nvPr/>
          </p:nvSpPr>
          <p:spPr>
            <a:xfrm>
              <a:off x="2471629" y="10356626"/>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5356441"/>
              <a:ext cx="7559992" cy="5335562"/>
            </a:xfrm>
            <a:prstGeom prst="rect">
              <a:avLst/>
            </a:prstGeom>
          </p:spPr>
        </p:pic>
      </p:grpSp>
      <p:pic>
        <p:nvPicPr>
          <p:cNvPr id="6" name="object 6"/>
          <p:cNvPicPr/>
          <p:nvPr/>
        </p:nvPicPr>
        <p:blipFill>
          <a:blip r:embed="rId4" cstate="print"/>
          <a:stretch>
            <a:fillRect/>
          </a:stretch>
        </p:blipFill>
        <p:spPr>
          <a:xfrm>
            <a:off x="3865823" y="457200"/>
            <a:ext cx="3236968" cy="2490978"/>
          </a:xfrm>
          <a:prstGeom prst="rect">
            <a:avLst/>
          </a:prstGeom>
        </p:spPr>
      </p:pic>
      <p:pic>
        <p:nvPicPr>
          <p:cNvPr id="7" name="object 7"/>
          <p:cNvPicPr/>
          <p:nvPr/>
        </p:nvPicPr>
        <p:blipFill>
          <a:blip r:embed="rId5" cstate="print"/>
          <a:stretch>
            <a:fillRect/>
          </a:stretch>
        </p:blipFill>
        <p:spPr>
          <a:xfrm>
            <a:off x="457200" y="457200"/>
            <a:ext cx="3322800" cy="2490978"/>
          </a:xfrm>
          <a:prstGeom prst="rect">
            <a:avLst/>
          </a:prstGeom>
        </p:spPr>
      </p:pic>
      <p:pic>
        <p:nvPicPr>
          <p:cNvPr id="8" name="object 8"/>
          <p:cNvPicPr/>
          <p:nvPr/>
        </p:nvPicPr>
        <p:blipFill>
          <a:blip r:embed="rId6" cstate="print"/>
          <a:stretch>
            <a:fillRect/>
          </a:stretch>
        </p:blipFill>
        <p:spPr>
          <a:xfrm>
            <a:off x="457200" y="3030855"/>
            <a:ext cx="3322802" cy="2230983"/>
          </a:xfrm>
          <a:prstGeom prst="rect">
            <a:avLst/>
          </a:prstGeom>
        </p:spPr>
      </p:pic>
      <p:pic>
        <p:nvPicPr>
          <p:cNvPr id="9" name="object 9"/>
          <p:cNvPicPr/>
          <p:nvPr/>
        </p:nvPicPr>
        <p:blipFill>
          <a:blip r:embed="rId7" cstate="print"/>
          <a:stretch>
            <a:fillRect/>
          </a:stretch>
        </p:blipFill>
        <p:spPr>
          <a:xfrm>
            <a:off x="3865816" y="3030855"/>
            <a:ext cx="3236976" cy="2230983"/>
          </a:xfrm>
          <a:prstGeom prst="rect">
            <a:avLst/>
          </a:prstGeom>
        </p:spPr>
      </p:pic>
      <p:sp>
        <p:nvSpPr>
          <p:cNvPr id="10" name="object 10"/>
          <p:cNvSpPr/>
          <p:nvPr/>
        </p:nvSpPr>
        <p:spPr>
          <a:xfrm>
            <a:off x="2413525" y="10356626"/>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
        <p:nvSpPr>
          <p:cNvPr id="11" name="object 11"/>
          <p:cNvSpPr txBox="1"/>
          <p:nvPr/>
        </p:nvSpPr>
        <p:spPr>
          <a:xfrm>
            <a:off x="444500" y="10304356"/>
            <a:ext cx="310515" cy="177800"/>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25408F"/>
                </a:solidFill>
                <a:latin typeface="Malgun Gothic"/>
                <a:cs typeface="Malgun Gothic"/>
              </a:rPr>
              <a:t>page</a:t>
            </a:r>
            <a:endParaRPr sz="1000">
              <a:latin typeface="Malgun Gothic"/>
              <a:cs typeface="Malgun Gothic"/>
            </a:endParaRPr>
          </a:p>
        </p:txBody>
      </p:sp>
      <p:sp>
        <p:nvSpPr>
          <p:cNvPr id="12" name="object 12"/>
          <p:cNvSpPr txBox="1"/>
          <p:nvPr/>
        </p:nvSpPr>
        <p:spPr>
          <a:xfrm>
            <a:off x="863493" y="10329756"/>
            <a:ext cx="2623820" cy="147320"/>
          </a:xfrm>
          <a:prstGeom prst="rect">
            <a:avLst/>
          </a:prstGeom>
        </p:spPr>
        <p:txBody>
          <a:bodyPr vert="horz" wrap="square" lIns="0" tIns="0" rIns="0" bIns="0" rtlCol="0">
            <a:spAutoFit/>
          </a:bodyPr>
          <a:lstStyle/>
          <a:p>
            <a:pPr marL="12700">
              <a:lnSpc>
                <a:spcPts val="1100"/>
              </a:lnSpc>
            </a:pPr>
            <a:r>
              <a:rPr sz="1000" dirty="0">
                <a:solidFill>
                  <a:srgbClr val="25408F"/>
                </a:solidFill>
                <a:latin typeface="Malgun Gothic"/>
                <a:cs typeface="Malgun Gothic"/>
              </a:rPr>
              <a:t>22.</a:t>
            </a:r>
            <a:r>
              <a:rPr sz="1000" spc="260" dirty="0">
                <a:solidFill>
                  <a:srgbClr val="25408F"/>
                </a:solidFill>
                <a:latin typeface="Malgun Gothic"/>
                <a:cs typeface="Malgun Gothic"/>
              </a:rPr>
              <a:t> </a:t>
            </a:r>
            <a:r>
              <a:rPr sz="1200" spc="-67" baseline="3472" dirty="0">
                <a:solidFill>
                  <a:srgbClr val="231F20"/>
                </a:solidFill>
                <a:latin typeface="Times New Roman"/>
                <a:cs typeface="Times New Roman"/>
              </a:rPr>
              <a:t>ELSA-</a:t>
            </a:r>
            <a:r>
              <a:rPr sz="1200" spc="-30" baseline="3472" dirty="0">
                <a:solidFill>
                  <a:srgbClr val="231F20"/>
                </a:solidFill>
                <a:latin typeface="Times New Roman"/>
                <a:cs typeface="Times New Roman"/>
              </a:rPr>
              <a:t> </a:t>
            </a:r>
            <a:r>
              <a:rPr sz="1200" spc="-15" baseline="3472" dirty="0">
                <a:solidFill>
                  <a:srgbClr val="231F20"/>
                </a:solidFill>
                <a:latin typeface="Times New Roman"/>
                <a:cs typeface="Times New Roman"/>
              </a:rPr>
              <a:t>Healing</a:t>
            </a:r>
            <a:r>
              <a:rPr sz="1200" spc="-22" baseline="3472" dirty="0">
                <a:solidFill>
                  <a:srgbClr val="231F20"/>
                </a:solidFill>
                <a:latin typeface="Times New Roman"/>
                <a:cs typeface="Times New Roman"/>
              </a:rPr>
              <a:t> </a:t>
            </a:r>
            <a:r>
              <a:rPr sz="1200" baseline="3472" dirty="0">
                <a:solidFill>
                  <a:srgbClr val="231F20"/>
                </a:solidFill>
                <a:latin typeface="Times New Roman"/>
                <a:cs typeface="Times New Roman"/>
              </a:rPr>
              <a:t>Resort</a:t>
            </a:r>
            <a:r>
              <a:rPr sz="1200" spc="-30" baseline="3472" dirty="0">
                <a:solidFill>
                  <a:srgbClr val="231F20"/>
                </a:solidFill>
                <a:latin typeface="Times New Roman"/>
                <a:cs typeface="Times New Roman"/>
              </a:rPr>
              <a:t> </a:t>
            </a:r>
            <a:r>
              <a:rPr sz="1200" baseline="3472" dirty="0">
                <a:solidFill>
                  <a:srgbClr val="231F20"/>
                </a:solidFill>
                <a:latin typeface="Times New Roman"/>
                <a:cs typeface="Times New Roman"/>
              </a:rPr>
              <a:t>Campus</a:t>
            </a:r>
            <a:r>
              <a:rPr sz="1200" spc="517" baseline="3472" dirty="0">
                <a:solidFill>
                  <a:srgbClr val="231F20"/>
                </a:solidFill>
                <a:latin typeface="Times New Roman"/>
                <a:cs typeface="Times New Roman"/>
              </a:rPr>
              <a:t> </a:t>
            </a:r>
            <a:r>
              <a:rPr sz="1200" spc="-15" baseline="3472" dirty="0">
                <a:solidFill>
                  <a:srgbClr val="231F20"/>
                </a:solidFill>
                <a:latin typeface="Times New Roman"/>
                <a:cs typeface="Times New Roman"/>
                <a:hlinkClick r:id="rId2"/>
              </a:rPr>
              <a:t>www.elsaschoolcebu.com</a:t>
            </a:r>
            <a:endParaRPr sz="1200" baseline="3472">
              <a:latin typeface="Times New Roman"/>
              <a:cs typeface="Times New Roman"/>
            </a:endParaRPr>
          </a:p>
        </p:txBody>
      </p:sp>
      <p:sp>
        <p:nvSpPr>
          <p:cNvPr id="13" name="object 13"/>
          <p:cNvSpPr/>
          <p:nvPr/>
        </p:nvSpPr>
        <p:spPr>
          <a:xfrm>
            <a:off x="810178" y="10311626"/>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51702" y="10342802"/>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sp>
        <p:nvSpPr>
          <p:cNvPr id="3" name="object 3"/>
          <p:cNvSpPr txBox="1"/>
          <p:nvPr/>
        </p:nvSpPr>
        <p:spPr>
          <a:xfrm>
            <a:off x="4021835" y="10296831"/>
            <a:ext cx="3150235" cy="177800"/>
          </a:xfrm>
          <a:prstGeom prst="rect">
            <a:avLst/>
          </a:prstGeom>
        </p:spPr>
        <p:txBody>
          <a:bodyPr vert="horz" wrap="square" lIns="0" tIns="12700" rIns="0" bIns="0" rtlCol="0">
            <a:spAutoFit/>
          </a:bodyPr>
          <a:lstStyle/>
          <a:p>
            <a:pPr marL="38100">
              <a:lnSpc>
                <a:spcPct val="100000"/>
              </a:lnSpc>
              <a:spcBef>
                <a:spcPts val="100"/>
              </a:spcBef>
              <a:tabLst>
                <a:tab pos="2524760" algn="l"/>
                <a:tab pos="2943225" algn="l"/>
              </a:tabLst>
            </a:pPr>
            <a:r>
              <a:rPr sz="1200" spc="-67" baseline="6944" dirty="0">
                <a:solidFill>
                  <a:srgbClr val="231F20"/>
                </a:solidFill>
                <a:latin typeface="Times New Roman"/>
                <a:cs typeface="Times New Roman"/>
              </a:rPr>
              <a:t>ELSA-</a:t>
            </a:r>
            <a:r>
              <a:rPr sz="1200" spc="-30" baseline="6944" dirty="0">
                <a:solidFill>
                  <a:srgbClr val="231F20"/>
                </a:solidFill>
                <a:latin typeface="Times New Roman"/>
                <a:cs typeface="Times New Roman"/>
              </a:rPr>
              <a:t> </a:t>
            </a:r>
            <a:r>
              <a:rPr sz="1200" spc="-15" baseline="6944" dirty="0">
                <a:solidFill>
                  <a:srgbClr val="231F20"/>
                </a:solidFill>
                <a:latin typeface="Times New Roman"/>
                <a:cs typeface="Times New Roman"/>
              </a:rPr>
              <a:t>Healing</a:t>
            </a:r>
            <a:r>
              <a:rPr sz="1200" spc="-22" baseline="6944" dirty="0">
                <a:solidFill>
                  <a:srgbClr val="231F20"/>
                </a:solidFill>
                <a:latin typeface="Times New Roman"/>
                <a:cs typeface="Times New Roman"/>
              </a:rPr>
              <a:t> </a:t>
            </a:r>
            <a:r>
              <a:rPr sz="1200" baseline="6944" dirty="0">
                <a:solidFill>
                  <a:srgbClr val="231F20"/>
                </a:solidFill>
                <a:latin typeface="Times New Roman"/>
                <a:cs typeface="Times New Roman"/>
              </a:rPr>
              <a:t>Resort</a:t>
            </a:r>
            <a:r>
              <a:rPr sz="1200" spc="-30" baseline="6944" dirty="0">
                <a:solidFill>
                  <a:srgbClr val="231F20"/>
                </a:solidFill>
                <a:latin typeface="Times New Roman"/>
                <a:cs typeface="Times New Roman"/>
              </a:rPr>
              <a:t> </a:t>
            </a:r>
            <a:r>
              <a:rPr sz="1200" baseline="6944" dirty="0">
                <a:solidFill>
                  <a:srgbClr val="231F20"/>
                </a:solidFill>
                <a:latin typeface="Times New Roman"/>
                <a:cs typeface="Times New Roman"/>
              </a:rPr>
              <a:t>Campus</a:t>
            </a:r>
            <a:r>
              <a:rPr sz="1200" spc="525" baseline="6944" dirty="0">
                <a:solidFill>
                  <a:srgbClr val="231F20"/>
                </a:solidFill>
                <a:latin typeface="Times New Roman"/>
                <a:cs typeface="Times New Roman"/>
              </a:rPr>
              <a:t> </a:t>
            </a:r>
            <a:r>
              <a:rPr sz="1200" spc="-15" baseline="6944" dirty="0">
                <a:solidFill>
                  <a:srgbClr val="231F20"/>
                </a:solidFill>
                <a:latin typeface="Times New Roman"/>
                <a:cs typeface="Times New Roman"/>
                <a:hlinkClick r:id="rId2"/>
              </a:rPr>
              <a:t>www.elsaschoolcebu.com</a:t>
            </a:r>
            <a:r>
              <a:rPr sz="1200" baseline="6944" dirty="0">
                <a:solidFill>
                  <a:srgbClr val="231F20"/>
                </a:solidFill>
                <a:latin typeface="Times New Roman"/>
                <a:cs typeface="Times New Roman"/>
              </a:rPr>
              <a:t>	</a:t>
            </a: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23.</a:t>
            </a:r>
            <a:endParaRPr sz="1000">
              <a:latin typeface="Malgun Gothic"/>
              <a:cs typeface="Malgun Gothic"/>
            </a:endParaRPr>
          </a:p>
        </p:txBody>
      </p:sp>
      <p:pic>
        <p:nvPicPr>
          <p:cNvPr id="4" name="object 4"/>
          <p:cNvPicPr/>
          <p:nvPr/>
        </p:nvPicPr>
        <p:blipFill>
          <a:blip r:embed="rId3" cstate="print"/>
          <a:stretch>
            <a:fillRect/>
          </a:stretch>
        </p:blipFill>
        <p:spPr>
          <a:xfrm>
            <a:off x="0" y="0"/>
            <a:ext cx="7559992" cy="3231870"/>
          </a:xfrm>
          <a:prstGeom prst="rect">
            <a:avLst/>
          </a:prstGeom>
        </p:spPr>
      </p:pic>
      <p:pic>
        <p:nvPicPr>
          <p:cNvPr id="5" name="object 5"/>
          <p:cNvPicPr/>
          <p:nvPr/>
        </p:nvPicPr>
        <p:blipFill>
          <a:blip r:embed="rId4" cstate="print"/>
          <a:stretch>
            <a:fillRect/>
          </a:stretch>
        </p:blipFill>
        <p:spPr>
          <a:xfrm>
            <a:off x="3792156" y="5663476"/>
            <a:ext cx="3322789" cy="2233485"/>
          </a:xfrm>
          <a:prstGeom prst="rect">
            <a:avLst/>
          </a:prstGeom>
        </p:spPr>
      </p:pic>
      <p:pic>
        <p:nvPicPr>
          <p:cNvPr id="6" name="object 6"/>
          <p:cNvPicPr/>
          <p:nvPr/>
        </p:nvPicPr>
        <p:blipFill>
          <a:blip r:embed="rId5" cstate="print"/>
          <a:stretch>
            <a:fillRect/>
          </a:stretch>
        </p:blipFill>
        <p:spPr>
          <a:xfrm>
            <a:off x="457200" y="3323310"/>
            <a:ext cx="3236976" cy="2233472"/>
          </a:xfrm>
          <a:prstGeom prst="rect">
            <a:avLst/>
          </a:prstGeom>
        </p:spPr>
      </p:pic>
      <p:pic>
        <p:nvPicPr>
          <p:cNvPr id="7" name="object 7"/>
          <p:cNvPicPr/>
          <p:nvPr/>
        </p:nvPicPr>
        <p:blipFill>
          <a:blip r:embed="rId6" cstate="print"/>
          <a:stretch>
            <a:fillRect/>
          </a:stretch>
        </p:blipFill>
        <p:spPr>
          <a:xfrm>
            <a:off x="457200" y="8003641"/>
            <a:ext cx="3236976" cy="2231161"/>
          </a:xfrm>
          <a:prstGeom prst="rect">
            <a:avLst/>
          </a:prstGeom>
        </p:spPr>
      </p:pic>
      <p:pic>
        <p:nvPicPr>
          <p:cNvPr id="8" name="object 8"/>
          <p:cNvPicPr/>
          <p:nvPr/>
        </p:nvPicPr>
        <p:blipFill>
          <a:blip r:embed="rId7" cstate="print"/>
          <a:stretch>
            <a:fillRect/>
          </a:stretch>
        </p:blipFill>
        <p:spPr>
          <a:xfrm>
            <a:off x="457200" y="5663476"/>
            <a:ext cx="3236976" cy="2233485"/>
          </a:xfrm>
          <a:prstGeom prst="rect">
            <a:avLst/>
          </a:prstGeom>
        </p:spPr>
      </p:pic>
      <p:pic>
        <p:nvPicPr>
          <p:cNvPr id="9" name="object 9"/>
          <p:cNvPicPr/>
          <p:nvPr/>
        </p:nvPicPr>
        <p:blipFill>
          <a:blip r:embed="rId8" cstate="print"/>
          <a:stretch>
            <a:fillRect/>
          </a:stretch>
        </p:blipFill>
        <p:spPr>
          <a:xfrm>
            <a:off x="3792156" y="3323310"/>
            <a:ext cx="3322789" cy="2233472"/>
          </a:xfrm>
          <a:prstGeom prst="rect">
            <a:avLst/>
          </a:prstGeom>
        </p:spPr>
      </p:pic>
      <p:pic>
        <p:nvPicPr>
          <p:cNvPr id="10" name="object 10"/>
          <p:cNvPicPr/>
          <p:nvPr/>
        </p:nvPicPr>
        <p:blipFill>
          <a:blip r:embed="rId9" cstate="print"/>
          <a:stretch>
            <a:fillRect/>
          </a:stretch>
        </p:blipFill>
        <p:spPr>
          <a:xfrm>
            <a:off x="3792156" y="8003641"/>
            <a:ext cx="3310636" cy="2231161"/>
          </a:xfrm>
          <a:prstGeom prst="rect">
            <a:avLst/>
          </a:prstGeom>
        </p:spPr>
      </p:pic>
      <p:sp>
        <p:nvSpPr>
          <p:cNvPr id="11" name="object 11"/>
          <p:cNvSpPr/>
          <p:nvPr/>
        </p:nvSpPr>
        <p:spPr>
          <a:xfrm>
            <a:off x="6899687" y="10304100"/>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79864" y="10339006"/>
            <a:ext cx="2352675" cy="137160"/>
          </a:xfrm>
          <a:prstGeom prst="rect">
            <a:avLst/>
          </a:prstGeom>
        </p:spPr>
        <p:txBody>
          <a:bodyPr vert="horz" wrap="square" lIns="0" tIns="0" rIns="0" bIns="0" rtlCol="0">
            <a:spAutoFit/>
          </a:bodyPr>
          <a:lstStyle/>
          <a:p>
            <a:pPr>
              <a:lnSpc>
                <a:spcPts val="950"/>
              </a:lnSpc>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grpSp>
        <p:nvGrpSpPr>
          <p:cNvPr id="3" name="object 3"/>
          <p:cNvGrpSpPr/>
          <p:nvPr/>
        </p:nvGrpSpPr>
        <p:grpSpPr>
          <a:xfrm>
            <a:off x="0" y="0"/>
            <a:ext cx="7560309" cy="10692130"/>
            <a:chOff x="0" y="0"/>
            <a:chExt cx="7560309" cy="10692130"/>
          </a:xfrm>
        </p:grpSpPr>
        <p:sp>
          <p:nvSpPr>
            <p:cNvPr id="4" name="object 4"/>
            <p:cNvSpPr/>
            <p:nvPr/>
          </p:nvSpPr>
          <p:spPr>
            <a:xfrm>
              <a:off x="2471629" y="10356626"/>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0"/>
              <a:ext cx="7559992" cy="10692003"/>
            </a:xfrm>
            <a:prstGeom prst="rect">
              <a:avLst/>
            </a:prstGeom>
          </p:spPr>
        </p:pic>
      </p:grpSp>
      <p:sp>
        <p:nvSpPr>
          <p:cNvPr id="6" name="object 6"/>
          <p:cNvSpPr txBox="1"/>
          <p:nvPr/>
        </p:nvSpPr>
        <p:spPr>
          <a:xfrm>
            <a:off x="4502779" y="9954890"/>
            <a:ext cx="263080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Malgun Gothic"/>
                <a:cs typeface="Malgun Gothic"/>
                <a:hlinkClick r:id="rId2"/>
              </a:rPr>
              <a:t>www.elsaschoolcebu.com</a:t>
            </a:r>
            <a:endParaRPr sz="1800">
              <a:latin typeface="Malgun Gothic"/>
              <a:cs typeface="Malgun Gothic"/>
            </a:endParaRPr>
          </a:p>
        </p:txBody>
      </p:sp>
      <p:grpSp>
        <p:nvGrpSpPr>
          <p:cNvPr id="7" name="object 7"/>
          <p:cNvGrpSpPr/>
          <p:nvPr/>
        </p:nvGrpSpPr>
        <p:grpSpPr>
          <a:xfrm>
            <a:off x="572206" y="7881718"/>
            <a:ext cx="1349375" cy="609600"/>
            <a:chOff x="572206" y="7881718"/>
            <a:chExt cx="1349375" cy="609600"/>
          </a:xfrm>
        </p:grpSpPr>
        <p:pic>
          <p:nvPicPr>
            <p:cNvPr id="8" name="object 8"/>
            <p:cNvPicPr/>
            <p:nvPr/>
          </p:nvPicPr>
          <p:blipFill>
            <a:blip r:embed="rId4" cstate="print"/>
            <a:stretch>
              <a:fillRect/>
            </a:stretch>
          </p:blipFill>
          <p:spPr>
            <a:xfrm>
              <a:off x="603701" y="7910926"/>
              <a:ext cx="544060" cy="544060"/>
            </a:xfrm>
            <a:prstGeom prst="rect">
              <a:avLst/>
            </a:prstGeom>
          </p:spPr>
        </p:pic>
        <p:sp>
          <p:nvSpPr>
            <p:cNvPr id="9" name="object 9"/>
            <p:cNvSpPr/>
            <p:nvPr/>
          </p:nvSpPr>
          <p:spPr>
            <a:xfrm>
              <a:off x="578556" y="7888068"/>
              <a:ext cx="594360" cy="589915"/>
            </a:xfrm>
            <a:custGeom>
              <a:avLst/>
              <a:gdLst/>
              <a:ahLst/>
              <a:cxnLst/>
              <a:rect l="l" t="t" r="r" b="b"/>
              <a:pathLst>
                <a:path w="594360" h="589915">
                  <a:moveTo>
                    <a:pt x="57150" y="0"/>
                  </a:moveTo>
                  <a:lnTo>
                    <a:pt x="24110" y="892"/>
                  </a:lnTo>
                  <a:lnTo>
                    <a:pt x="7143" y="7143"/>
                  </a:lnTo>
                  <a:lnTo>
                    <a:pt x="892" y="24110"/>
                  </a:lnTo>
                  <a:lnTo>
                    <a:pt x="0" y="57150"/>
                  </a:lnTo>
                  <a:lnTo>
                    <a:pt x="0" y="532638"/>
                  </a:lnTo>
                  <a:lnTo>
                    <a:pt x="892" y="565677"/>
                  </a:lnTo>
                  <a:lnTo>
                    <a:pt x="7143" y="582644"/>
                  </a:lnTo>
                  <a:lnTo>
                    <a:pt x="24110" y="588895"/>
                  </a:lnTo>
                  <a:lnTo>
                    <a:pt x="57150" y="589788"/>
                  </a:lnTo>
                  <a:lnTo>
                    <a:pt x="537210" y="589788"/>
                  </a:lnTo>
                  <a:lnTo>
                    <a:pt x="570249" y="588895"/>
                  </a:lnTo>
                  <a:lnTo>
                    <a:pt x="587216" y="582644"/>
                  </a:lnTo>
                  <a:lnTo>
                    <a:pt x="593467" y="565677"/>
                  </a:lnTo>
                  <a:lnTo>
                    <a:pt x="594360" y="532638"/>
                  </a:lnTo>
                  <a:lnTo>
                    <a:pt x="594360" y="57150"/>
                  </a:lnTo>
                  <a:lnTo>
                    <a:pt x="593467" y="24110"/>
                  </a:lnTo>
                  <a:lnTo>
                    <a:pt x="587216" y="7143"/>
                  </a:lnTo>
                  <a:lnTo>
                    <a:pt x="570249" y="892"/>
                  </a:lnTo>
                  <a:lnTo>
                    <a:pt x="537210" y="0"/>
                  </a:lnTo>
                  <a:lnTo>
                    <a:pt x="57150" y="0"/>
                  </a:lnTo>
                  <a:close/>
                </a:path>
              </a:pathLst>
            </a:custGeom>
            <a:ln w="12700">
              <a:solidFill>
                <a:srgbClr val="FFFFFF"/>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1320800" y="7894700"/>
              <a:ext cx="594360" cy="589788"/>
            </a:xfrm>
            <a:prstGeom prst="rect">
              <a:avLst/>
            </a:prstGeom>
          </p:spPr>
        </p:pic>
        <p:sp>
          <p:nvSpPr>
            <p:cNvPr id="11" name="object 11"/>
            <p:cNvSpPr/>
            <p:nvPr/>
          </p:nvSpPr>
          <p:spPr>
            <a:xfrm>
              <a:off x="1320800" y="7894703"/>
              <a:ext cx="594360" cy="589915"/>
            </a:xfrm>
            <a:custGeom>
              <a:avLst/>
              <a:gdLst/>
              <a:ahLst/>
              <a:cxnLst/>
              <a:rect l="l" t="t" r="r" b="b"/>
              <a:pathLst>
                <a:path w="594360" h="589915">
                  <a:moveTo>
                    <a:pt x="57150" y="0"/>
                  </a:moveTo>
                  <a:lnTo>
                    <a:pt x="24110" y="892"/>
                  </a:lnTo>
                  <a:lnTo>
                    <a:pt x="7143" y="7143"/>
                  </a:lnTo>
                  <a:lnTo>
                    <a:pt x="892" y="24110"/>
                  </a:lnTo>
                  <a:lnTo>
                    <a:pt x="0" y="57150"/>
                  </a:lnTo>
                  <a:lnTo>
                    <a:pt x="0" y="532638"/>
                  </a:lnTo>
                  <a:lnTo>
                    <a:pt x="892" y="565677"/>
                  </a:lnTo>
                  <a:lnTo>
                    <a:pt x="7143" y="582644"/>
                  </a:lnTo>
                  <a:lnTo>
                    <a:pt x="24110" y="588895"/>
                  </a:lnTo>
                  <a:lnTo>
                    <a:pt x="57150" y="589788"/>
                  </a:lnTo>
                  <a:lnTo>
                    <a:pt x="537210" y="589788"/>
                  </a:lnTo>
                  <a:lnTo>
                    <a:pt x="570249" y="588895"/>
                  </a:lnTo>
                  <a:lnTo>
                    <a:pt x="587216" y="582644"/>
                  </a:lnTo>
                  <a:lnTo>
                    <a:pt x="593467" y="565677"/>
                  </a:lnTo>
                  <a:lnTo>
                    <a:pt x="594360" y="532638"/>
                  </a:lnTo>
                  <a:lnTo>
                    <a:pt x="594360" y="57150"/>
                  </a:lnTo>
                  <a:lnTo>
                    <a:pt x="593467" y="24110"/>
                  </a:lnTo>
                  <a:lnTo>
                    <a:pt x="587216" y="7143"/>
                  </a:lnTo>
                  <a:lnTo>
                    <a:pt x="570249" y="892"/>
                  </a:lnTo>
                  <a:lnTo>
                    <a:pt x="537210" y="0"/>
                  </a:lnTo>
                  <a:lnTo>
                    <a:pt x="57150" y="0"/>
                  </a:lnTo>
                  <a:close/>
                </a:path>
              </a:pathLst>
            </a:custGeom>
            <a:ln w="12700">
              <a:solidFill>
                <a:srgbClr val="FFFFFF"/>
              </a:solidFill>
            </a:ln>
          </p:spPr>
          <p:txBody>
            <a:bodyPr wrap="square" lIns="0" tIns="0" rIns="0" bIns="0" rtlCol="0"/>
            <a:lstStyle/>
            <a:p>
              <a:endParaRPr/>
            </a:p>
          </p:txBody>
        </p:sp>
      </p:grpSp>
      <p:sp>
        <p:nvSpPr>
          <p:cNvPr id="12" name="object 12"/>
          <p:cNvSpPr txBox="1"/>
          <p:nvPr/>
        </p:nvSpPr>
        <p:spPr>
          <a:xfrm>
            <a:off x="638121" y="8495277"/>
            <a:ext cx="447040"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FFFFFF"/>
                </a:solidFill>
                <a:latin typeface="Malgun Gothic"/>
                <a:cs typeface="Malgun Gothic"/>
              </a:rPr>
              <a:t>facebook</a:t>
            </a:r>
            <a:endParaRPr sz="800">
              <a:latin typeface="Malgun Gothic"/>
              <a:cs typeface="Malgun Gothic"/>
            </a:endParaRPr>
          </a:p>
        </p:txBody>
      </p:sp>
      <p:sp>
        <p:nvSpPr>
          <p:cNvPr id="13" name="object 13"/>
          <p:cNvSpPr txBox="1"/>
          <p:nvPr/>
        </p:nvSpPr>
        <p:spPr>
          <a:xfrm>
            <a:off x="1376605" y="8495277"/>
            <a:ext cx="483234"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FFFFFF"/>
                </a:solidFill>
                <a:latin typeface="Malgun Gothic"/>
                <a:cs typeface="Malgun Gothic"/>
              </a:rPr>
              <a:t>Instagram</a:t>
            </a:r>
            <a:endParaRPr sz="800">
              <a:latin typeface="Malgun Gothic"/>
              <a:cs typeface="Malgun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59935" y="10325182"/>
            <a:ext cx="2352675" cy="137160"/>
          </a:xfrm>
          <a:prstGeom prst="rect">
            <a:avLst/>
          </a:prstGeom>
        </p:spPr>
        <p:txBody>
          <a:bodyPr vert="horz" wrap="square" lIns="0" tIns="0" rIns="0" bIns="0" rtlCol="0">
            <a:spAutoFit/>
          </a:bodyPr>
          <a:lstStyle/>
          <a:p>
            <a:pPr>
              <a:lnSpc>
                <a:spcPts val="950"/>
              </a:lnSpc>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grpSp>
        <p:nvGrpSpPr>
          <p:cNvPr id="3" name="object 3"/>
          <p:cNvGrpSpPr/>
          <p:nvPr/>
        </p:nvGrpSpPr>
        <p:grpSpPr>
          <a:xfrm>
            <a:off x="0" y="0"/>
            <a:ext cx="7560309" cy="10692130"/>
            <a:chOff x="0" y="0"/>
            <a:chExt cx="7560309" cy="10692130"/>
          </a:xfrm>
        </p:grpSpPr>
        <p:sp>
          <p:nvSpPr>
            <p:cNvPr id="4" name="object 4"/>
            <p:cNvSpPr/>
            <p:nvPr/>
          </p:nvSpPr>
          <p:spPr>
            <a:xfrm>
              <a:off x="5351702" y="10342802"/>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0"/>
              <a:ext cx="7560005" cy="10692003"/>
            </a:xfrm>
            <a:prstGeom prst="rect">
              <a:avLst/>
            </a:prstGeom>
          </p:spPr>
        </p:pic>
      </p:grpSp>
      <p:sp>
        <p:nvSpPr>
          <p:cNvPr id="6" name="object 6"/>
          <p:cNvSpPr txBox="1"/>
          <p:nvPr/>
        </p:nvSpPr>
        <p:spPr>
          <a:xfrm>
            <a:off x="9634" y="3785392"/>
            <a:ext cx="5448935" cy="574040"/>
          </a:xfrm>
          <a:prstGeom prst="rect">
            <a:avLst/>
          </a:prstGeom>
        </p:spPr>
        <p:txBody>
          <a:bodyPr vert="horz" wrap="square" lIns="0" tIns="12700" rIns="0" bIns="0" rtlCol="0">
            <a:spAutoFit/>
          </a:bodyPr>
          <a:lstStyle/>
          <a:p>
            <a:pPr marL="12700">
              <a:lnSpc>
                <a:spcPct val="100000"/>
              </a:lnSpc>
              <a:spcBef>
                <a:spcPts val="100"/>
              </a:spcBef>
              <a:tabLst>
                <a:tab pos="852169" algn="l"/>
                <a:tab pos="3375025" algn="l"/>
              </a:tabLst>
            </a:pPr>
            <a:r>
              <a:rPr sz="3600" spc="150" dirty="0">
                <a:solidFill>
                  <a:srgbClr val="FFFFFF"/>
                </a:solidFill>
                <a:latin typeface="Franklin Gothic Medium"/>
                <a:cs typeface="Franklin Gothic Medium"/>
              </a:rPr>
              <a:t>OR</a:t>
            </a:r>
            <a:r>
              <a:rPr sz="3600" dirty="0">
                <a:solidFill>
                  <a:srgbClr val="FFFFFF"/>
                </a:solidFill>
                <a:latin typeface="Franklin Gothic Medium"/>
                <a:cs typeface="Franklin Gothic Medium"/>
              </a:rPr>
              <a:t>	</a:t>
            </a:r>
            <a:r>
              <a:rPr sz="3600" spc="285" dirty="0">
                <a:solidFill>
                  <a:srgbClr val="FFFFFF"/>
                </a:solidFill>
                <a:latin typeface="Franklin Gothic Medium"/>
                <a:cs typeface="Franklin Gothic Medium"/>
              </a:rPr>
              <a:t>STUDYING</a:t>
            </a:r>
            <a:r>
              <a:rPr sz="3600" dirty="0">
                <a:solidFill>
                  <a:srgbClr val="FFFFFF"/>
                </a:solidFill>
                <a:latin typeface="Franklin Gothic Medium"/>
                <a:cs typeface="Franklin Gothic Medium"/>
              </a:rPr>
              <a:t>	</a:t>
            </a:r>
            <a:r>
              <a:rPr sz="3600" spc="295" dirty="0">
                <a:solidFill>
                  <a:srgbClr val="FFFFFF"/>
                </a:solidFill>
                <a:latin typeface="Franklin Gothic Medium"/>
                <a:cs typeface="Franklin Gothic Medium"/>
              </a:rPr>
              <a:t>ENGLISH </a:t>
            </a:r>
            <a:endParaRPr sz="3600">
              <a:latin typeface="Franklin Gothic Medium"/>
              <a:cs typeface="Franklin Gothic Medium"/>
            </a:endParaRPr>
          </a:p>
        </p:txBody>
      </p:sp>
      <p:grpSp>
        <p:nvGrpSpPr>
          <p:cNvPr id="7" name="object 7"/>
          <p:cNvGrpSpPr/>
          <p:nvPr/>
        </p:nvGrpSpPr>
        <p:grpSpPr>
          <a:xfrm>
            <a:off x="0" y="4366450"/>
            <a:ext cx="5699125" cy="3959225"/>
            <a:chOff x="0" y="4366450"/>
            <a:chExt cx="5699125" cy="3959225"/>
          </a:xfrm>
        </p:grpSpPr>
        <p:sp>
          <p:nvSpPr>
            <p:cNvPr id="8" name="object 8"/>
            <p:cNvSpPr/>
            <p:nvPr/>
          </p:nvSpPr>
          <p:spPr>
            <a:xfrm>
              <a:off x="0" y="4366450"/>
              <a:ext cx="5699125" cy="12700"/>
            </a:xfrm>
            <a:custGeom>
              <a:avLst/>
              <a:gdLst/>
              <a:ahLst/>
              <a:cxnLst/>
              <a:rect l="l" t="t" r="r" b="b"/>
              <a:pathLst>
                <a:path w="5699125" h="12700">
                  <a:moveTo>
                    <a:pt x="5698889" y="0"/>
                  </a:moveTo>
                  <a:lnTo>
                    <a:pt x="0" y="0"/>
                  </a:lnTo>
                  <a:lnTo>
                    <a:pt x="0" y="12700"/>
                  </a:lnTo>
                  <a:lnTo>
                    <a:pt x="5698889" y="12700"/>
                  </a:lnTo>
                  <a:lnTo>
                    <a:pt x="5698889" y="0"/>
                  </a:lnTo>
                  <a:close/>
                </a:path>
              </a:pathLst>
            </a:custGeom>
            <a:solidFill>
              <a:srgbClr val="FFFFFF"/>
            </a:solidFill>
          </p:spPr>
          <p:txBody>
            <a:bodyPr wrap="square" lIns="0" tIns="0" rIns="0" bIns="0" rtlCol="0"/>
            <a:lstStyle/>
            <a:p>
              <a:endParaRPr/>
            </a:p>
          </p:txBody>
        </p:sp>
        <p:pic>
          <p:nvPicPr>
            <p:cNvPr id="9" name="object 9"/>
            <p:cNvPicPr/>
            <p:nvPr/>
          </p:nvPicPr>
          <p:blipFill>
            <a:blip r:embed="rId4" cstate="print"/>
            <a:stretch>
              <a:fillRect/>
            </a:stretch>
          </p:blipFill>
          <p:spPr>
            <a:xfrm>
              <a:off x="0" y="6129451"/>
              <a:ext cx="3527100" cy="2195667"/>
            </a:xfrm>
            <a:prstGeom prst="rect">
              <a:avLst/>
            </a:prstGeom>
          </p:spPr>
        </p:pic>
      </p:grpSp>
      <p:sp>
        <p:nvSpPr>
          <p:cNvPr id="10" name="object 10"/>
          <p:cNvSpPr txBox="1"/>
          <p:nvPr/>
        </p:nvSpPr>
        <p:spPr>
          <a:xfrm>
            <a:off x="83257" y="8414535"/>
            <a:ext cx="3157855" cy="528320"/>
          </a:xfrm>
          <a:prstGeom prst="rect">
            <a:avLst/>
          </a:prstGeom>
        </p:spPr>
        <p:txBody>
          <a:bodyPr vert="horz" wrap="square" lIns="0" tIns="12700" rIns="0" bIns="0" rtlCol="0">
            <a:spAutoFit/>
          </a:bodyPr>
          <a:lstStyle/>
          <a:p>
            <a:pPr marL="12700">
              <a:lnSpc>
                <a:spcPct val="100000"/>
              </a:lnSpc>
              <a:spcBef>
                <a:spcPts val="100"/>
              </a:spcBef>
              <a:tabLst>
                <a:tab pos="1177290" algn="l"/>
              </a:tabLst>
            </a:pPr>
            <a:r>
              <a:rPr sz="3300" dirty="0">
                <a:solidFill>
                  <a:srgbClr val="FFFFFF"/>
                </a:solidFill>
                <a:latin typeface="Franklin Gothic Medium"/>
                <a:cs typeface="Franklin Gothic Medium"/>
              </a:rPr>
              <a:t>O</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R</a:t>
            </a:r>
            <a:r>
              <a:rPr sz="3300" spc="-200" dirty="0">
                <a:solidFill>
                  <a:srgbClr val="FFFFFF"/>
                </a:solidFill>
                <a:latin typeface="Franklin Gothic Medium"/>
                <a:cs typeface="Franklin Gothic Medium"/>
              </a:rPr>
              <a:t> </a:t>
            </a:r>
            <a:r>
              <a:rPr sz="3300" spc="-50" dirty="0">
                <a:solidFill>
                  <a:srgbClr val="FFFFFF"/>
                </a:solidFill>
                <a:latin typeface="Franklin Gothic Medium"/>
                <a:cs typeface="Franklin Gothic Medium"/>
              </a:rPr>
              <a:t>T</a:t>
            </a:r>
            <a:r>
              <a:rPr sz="3300" dirty="0">
                <a:solidFill>
                  <a:srgbClr val="FFFFFF"/>
                </a:solidFill>
                <a:latin typeface="Franklin Gothic Medium"/>
                <a:cs typeface="Franklin Gothic Medium"/>
              </a:rPr>
              <a:t>	C</a:t>
            </a:r>
            <a:r>
              <a:rPr sz="3300" spc="-215" dirty="0">
                <a:solidFill>
                  <a:srgbClr val="FFFFFF"/>
                </a:solidFill>
                <a:latin typeface="Franklin Gothic Medium"/>
                <a:cs typeface="Franklin Gothic Medium"/>
              </a:rPr>
              <a:t> </a:t>
            </a:r>
            <a:r>
              <a:rPr sz="3300" dirty="0">
                <a:solidFill>
                  <a:srgbClr val="FFFFFF"/>
                </a:solidFill>
                <a:latin typeface="Franklin Gothic Medium"/>
                <a:cs typeface="Franklin Gothic Medium"/>
              </a:rPr>
              <a:t>A</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M</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P</a:t>
            </a:r>
            <a:r>
              <a:rPr sz="3300" spc="-200" dirty="0">
                <a:solidFill>
                  <a:srgbClr val="FFFFFF"/>
                </a:solidFill>
                <a:latin typeface="Franklin Gothic Medium"/>
                <a:cs typeface="Franklin Gothic Medium"/>
              </a:rPr>
              <a:t> </a:t>
            </a:r>
            <a:r>
              <a:rPr sz="3300" dirty="0">
                <a:solidFill>
                  <a:srgbClr val="FFFFFF"/>
                </a:solidFill>
                <a:latin typeface="Franklin Gothic Medium"/>
                <a:cs typeface="Franklin Gothic Medium"/>
              </a:rPr>
              <a:t>U</a:t>
            </a:r>
            <a:r>
              <a:rPr sz="3300" spc="-200" dirty="0">
                <a:solidFill>
                  <a:srgbClr val="FFFFFF"/>
                </a:solidFill>
                <a:latin typeface="Franklin Gothic Medium"/>
                <a:cs typeface="Franklin Gothic Medium"/>
              </a:rPr>
              <a:t> </a:t>
            </a:r>
            <a:r>
              <a:rPr sz="3300" spc="-50" dirty="0">
                <a:solidFill>
                  <a:srgbClr val="FFFFFF"/>
                </a:solidFill>
                <a:latin typeface="Franklin Gothic Medium"/>
                <a:cs typeface="Franklin Gothic Medium"/>
              </a:rPr>
              <a:t>S</a:t>
            </a:r>
            <a:endParaRPr sz="3300">
              <a:latin typeface="Franklin Gothic Medium"/>
              <a:cs typeface="Franklin Gothic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79864" y="10339006"/>
            <a:ext cx="2352675" cy="137160"/>
          </a:xfrm>
          <a:prstGeom prst="rect">
            <a:avLst/>
          </a:prstGeom>
        </p:spPr>
        <p:txBody>
          <a:bodyPr vert="horz" wrap="square" lIns="0" tIns="0" rIns="0" bIns="0" rtlCol="0">
            <a:spAutoFit/>
          </a:bodyPr>
          <a:lstStyle/>
          <a:p>
            <a:pPr>
              <a:lnSpc>
                <a:spcPts val="950"/>
              </a:lnSpc>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grpSp>
        <p:nvGrpSpPr>
          <p:cNvPr id="3" name="object 3"/>
          <p:cNvGrpSpPr/>
          <p:nvPr/>
        </p:nvGrpSpPr>
        <p:grpSpPr>
          <a:xfrm>
            <a:off x="0" y="571"/>
            <a:ext cx="7560309" cy="10691495"/>
            <a:chOff x="0" y="571"/>
            <a:chExt cx="7560309" cy="10691495"/>
          </a:xfrm>
        </p:grpSpPr>
        <p:sp>
          <p:nvSpPr>
            <p:cNvPr id="4" name="object 4"/>
            <p:cNvSpPr/>
            <p:nvPr/>
          </p:nvSpPr>
          <p:spPr>
            <a:xfrm>
              <a:off x="2471629" y="10356626"/>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571"/>
              <a:ext cx="7559992" cy="10691431"/>
            </a:xfrm>
            <a:prstGeom prst="rect">
              <a:avLst/>
            </a:prstGeom>
          </p:spPr>
        </p:pic>
      </p:grpSp>
      <p:sp>
        <p:nvSpPr>
          <p:cNvPr id="6" name="object 6"/>
          <p:cNvSpPr/>
          <p:nvPr/>
        </p:nvSpPr>
        <p:spPr>
          <a:xfrm>
            <a:off x="-3809" y="327188"/>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00AEEF"/>
          </a:solidFill>
        </p:spPr>
        <p:txBody>
          <a:bodyPr wrap="square" lIns="0" tIns="0" rIns="0" bIns="0" rtlCol="0"/>
          <a:lstStyle/>
          <a:p>
            <a:endParaRPr/>
          </a:p>
        </p:txBody>
      </p:sp>
      <p:grpSp>
        <p:nvGrpSpPr>
          <p:cNvPr id="7" name="object 7"/>
          <p:cNvGrpSpPr/>
          <p:nvPr/>
        </p:nvGrpSpPr>
        <p:grpSpPr>
          <a:xfrm>
            <a:off x="0" y="3763722"/>
            <a:ext cx="7106920" cy="5828665"/>
            <a:chOff x="0" y="3763722"/>
            <a:chExt cx="7106920" cy="5828665"/>
          </a:xfrm>
        </p:grpSpPr>
        <p:sp>
          <p:nvSpPr>
            <p:cNvPr id="8" name="object 8"/>
            <p:cNvSpPr/>
            <p:nvPr/>
          </p:nvSpPr>
          <p:spPr>
            <a:xfrm>
              <a:off x="0" y="3763722"/>
              <a:ext cx="7103109" cy="5828665"/>
            </a:xfrm>
            <a:custGeom>
              <a:avLst/>
              <a:gdLst/>
              <a:ahLst/>
              <a:cxnLst/>
              <a:rect l="l" t="t" r="r" b="b"/>
              <a:pathLst>
                <a:path w="7103109" h="5828665">
                  <a:moveTo>
                    <a:pt x="6950397" y="0"/>
                  </a:moveTo>
                  <a:lnTo>
                    <a:pt x="21899" y="0"/>
                  </a:lnTo>
                  <a:lnTo>
                    <a:pt x="0" y="591"/>
                  </a:lnTo>
                  <a:lnTo>
                    <a:pt x="0" y="5827603"/>
                  </a:lnTo>
                  <a:lnTo>
                    <a:pt x="21899" y="5828195"/>
                  </a:lnTo>
                  <a:lnTo>
                    <a:pt x="6950397" y="5828195"/>
                  </a:lnTo>
                  <a:lnTo>
                    <a:pt x="7038503" y="5825813"/>
                  </a:lnTo>
                  <a:lnTo>
                    <a:pt x="7083747" y="5809145"/>
                  </a:lnTo>
                  <a:lnTo>
                    <a:pt x="7100416" y="5763901"/>
                  </a:lnTo>
                  <a:lnTo>
                    <a:pt x="7102797" y="5675795"/>
                  </a:lnTo>
                  <a:lnTo>
                    <a:pt x="7102797" y="152400"/>
                  </a:lnTo>
                  <a:lnTo>
                    <a:pt x="7100416" y="64293"/>
                  </a:lnTo>
                  <a:lnTo>
                    <a:pt x="7083747" y="19050"/>
                  </a:lnTo>
                  <a:lnTo>
                    <a:pt x="7038503" y="2381"/>
                  </a:lnTo>
                  <a:lnTo>
                    <a:pt x="6950397" y="0"/>
                  </a:lnTo>
                  <a:close/>
                </a:path>
              </a:pathLst>
            </a:custGeom>
            <a:solidFill>
              <a:srgbClr val="FFFFFF">
                <a:alpha val="73999"/>
              </a:srgbClr>
            </a:solidFill>
          </p:spPr>
          <p:txBody>
            <a:bodyPr wrap="square" lIns="0" tIns="0" rIns="0" bIns="0" rtlCol="0"/>
            <a:lstStyle/>
            <a:p>
              <a:endParaRPr/>
            </a:p>
          </p:txBody>
        </p:sp>
        <p:sp>
          <p:nvSpPr>
            <p:cNvPr id="9" name="object 9"/>
            <p:cNvSpPr/>
            <p:nvPr/>
          </p:nvSpPr>
          <p:spPr>
            <a:xfrm>
              <a:off x="0" y="5673253"/>
              <a:ext cx="7103109" cy="0"/>
            </a:xfrm>
            <a:custGeom>
              <a:avLst/>
              <a:gdLst/>
              <a:ahLst/>
              <a:cxnLst/>
              <a:rect l="l" t="t" r="r" b="b"/>
              <a:pathLst>
                <a:path w="7103109">
                  <a:moveTo>
                    <a:pt x="0" y="0"/>
                  </a:moveTo>
                  <a:lnTo>
                    <a:pt x="7102805" y="0"/>
                  </a:lnTo>
                </a:path>
              </a:pathLst>
            </a:custGeom>
            <a:ln w="25400">
              <a:solidFill>
                <a:srgbClr val="FFFFFF"/>
              </a:solidFill>
            </a:ln>
          </p:spPr>
          <p:txBody>
            <a:bodyPr wrap="square" lIns="0" tIns="0" rIns="0" bIns="0" rtlCol="0"/>
            <a:lstStyle/>
            <a:p>
              <a:endParaRPr/>
            </a:p>
          </p:txBody>
        </p:sp>
        <p:sp>
          <p:nvSpPr>
            <p:cNvPr id="10" name="object 10"/>
            <p:cNvSpPr/>
            <p:nvPr/>
          </p:nvSpPr>
          <p:spPr>
            <a:xfrm>
              <a:off x="3528" y="7554056"/>
              <a:ext cx="7103109" cy="0"/>
            </a:xfrm>
            <a:custGeom>
              <a:avLst/>
              <a:gdLst/>
              <a:ahLst/>
              <a:cxnLst/>
              <a:rect l="l" t="t" r="r" b="b"/>
              <a:pathLst>
                <a:path w="7103109">
                  <a:moveTo>
                    <a:pt x="0" y="0"/>
                  </a:moveTo>
                  <a:lnTo>
                    <a:pt x="7102805" y="0"/>
                  </a:lnTo>
                </a:path>
              </a:pathLst>
            </a:custGeom>
            <a:ln w="25400">
              <a:solidFill>
                <a:srgbClr val="FFFFFF"/>
              </a:solidFill>
            </a:ln>
          </p:spPr>
          <p:txBody>
            <a:bodyPr wrap="square" lIns="0" tIns="0" rIns="0" bIns="0" rtlCol="0"/>
            <a:lstStyle/>
            <a:p>
              <a:endParaRPr/>
            </a:p>
          </p:txBody>
        </p:sp>
      </p:grpSp>
      <p:sp>
        <p:nvSpPr>
          <p:cNvPr id="11" name="object 11"/>
          <p:cNvSpPr txBox="1"/>
          <p:nvPr/>
        </p:nvSpPr>
        <p:spPr>
          <a:xfrm>
            <a:off x="756791" y="7946147"/>
            <a:ext cx="61849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231F20"/>
                </a:solidFill>
                <a:latin typeface="Malgun Gothic"/>
                <a:cs typeface="Malgun Gothic"/>
              </a:rPr>
              <a:t>Point</a:t>
            </a:r>
            <a:endParaRPr sz="1800">
              <a:latin typeface="Malgun Gothic"/>
              <a:cs typeface="Malgun Gothic"/>
            </a:endParaRPr>
          </a:p>
        </p:txBody>
      </p:sp>
      <p:sp>
        <p:nvSpPr>
          <p:cNvPr id="12" name="object 12"/>
          <p:cNvSpPr txBox="1"/>
          <p:nvPr/>
        </p:nvSpPr>
        <p:spPr>
          <a:xfrm>
            <a:off x="829519" y="8174747"/>
            <a:ext cx="467359"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231F20"/>
                </a:solidFill>
                <a:latin typeface="Malgun Gothic"/>
                <a:cs typeface="Malgun Gothic"/>
              </a:rPr>
              <a:t>3</a:t>
            </a:r>
            <a:endParaRPr sz="6000">
              <a:latin typeface="Malgun Gothic"/>
              <a:cs typeface="Malgun Gothic"/>
            </a:endParaRPr>
          </a:p>
        </p:txBody>
      </p:sp>
      <p:sp>
        <p:nvSpPr>
          <p:cNvPr id="13" name="object 13"/>
          <p:cNvSpPr txBox="1"/>
          <p:nvPr/>
        </p:nvSpPr>
        <p:spPr>
          <a:xfrm>
            <a:off x="2110994" y="7852578"/>
            <a:ext cx="3215640" cy="1010020"/>
          </a:xfrm>
          <a:prstGeom prst="rect">
            <a:avLst/>
          </a:prstGeom>
        </p:spPr>
        <p:txBody>
          <a:bodyPr vert="horz" wrap="square" lIns="0" tIns="12700" rIns="0" bIns="0" rtlCol="0">
            <a:spAutoFit/>
          </a:bodyPr>
          <a:lstStyle/>
          <a:p>
            <a:pPr marL="12700" marR="5080" algn="just">
              <a:lnSpc>
                <a:spcPct val="120400"/>
              </a:lnSpc>
              <a:spcBef>
                <a:spcPts val="100"/>
              </a:spcBef>
            </a:pPr>
            <a:r>
              <a:rPr lang="ja-JP" altLang="en-US" sz="1800" dirty="0" smtClean="0">
                <a:latin typeface="Malgun Gothic"/>
                <a:cs typeface="Malgun Gothic"/>
              </a:rPr>
              <a:t>形式的、形成的、評価的、記述的なフィードバックを定期的に行っております</a:t>
            </a:r>
            <a:endParaRPr sz="1800" dirty="0">
              <a:latin typeface="Malgun Gothic"/>
              <a:cs typeface="Malgun Gothic"/>
            </a:endParaRPr>
          </a:p>
        </p:txBody>
      </p:sp>
      <p:sp>
        <p:nvSpPr>
          <p:cNvPr id="14" name="object 14"/>
          <p:cNvSpPr/>
          <p:nvPr/>
        </p:nvSpPr>
        <p:spPr>
          <a:xfrm>
            <a:off x="1343710" y="515124"/>
            <a:ext cx="4897120" cy="3150235"/>
          </a:xfrm>
          <a:custGeom>
            <a:avLst/>
            <a:gdLst/>
            <a:ahLst/>
            <a:cxnLst/>
            <a:rect l="l" t="t" r="r" b="b"/>
            <a:pathLst>
              <a:path w="4897120" h="3150235">
                <a:moveTo>
                  <a:pt x="4896612" y="0"/>
                </a:moveTo>
                <a:lnTo>
                  <a:pt x="0" y="0"/>
                </a:lnTo>
                <a:lnTo>
                  <a:pt x="0" y="3150107"/>
                </a:lnTo>
                <a:lnTo>
                  <a:pt x="4896612" y="3150107"/>
                </a:lnTo>
                <a:lnTo>
                  <a:pt x="4896612" y="0"/>
                </a:lnTo>
                <a:close/>
              </a:path>
            </a:pathLst>
          </a:custGeom>
          <a:solidFill>
            <a:srgbClr val="231F20">
              <a:alpha val="33000"/>
            </a:srgbClr>
          </a:solidFill>
        </p:spPr>
        <p:txBody>
          <a:bodyPr wrap="square" lIns="0" tIns="0" rIns="0" bIns="0" rtlCol="0"/>
          <a:lstStyle/>
          <a:p>
            <a:endParaRPr/>
          </a:p>
        </p:txBody>
      </p:sp>
      <p:sp>
        <p:nvSpPr>
          <p:cNvPr id="15" name="object 15"/>
          <p:cNvSpPr txBox="1">
            <a:spLocks noGrp="1"/>
          </p:cNvSpPr>
          <p:nvPr>
            <p:ph type="title"/>
          </p:nvPr>
        </p:nvSpPr>
        <p:spPr>
          <a:xfrm>
            <a:off x="1291591" y="284208"/>
            <a:ext cx="4831080" cy="1000760"/>
          </a:xfrm>
          <a:prstGeom prst="rect">
            <a:avLst/>
          </a:prstGeom>
        </p:spPr>
        <p:txBody>
          <a:bodyPr vert="horz" wrap="square" lIns="0" tIns="12700" rIns="0" bIns="0" rtlCol="0">
            <a:spAutoFit/>
          </a:bodyPr>
          <a:lstStyle/>
          <a:p>
            <a:pPr marL="12700">
              <a:lnSpc>
                <a:spcPct val="100000"/>
              </a:lnSpc>
              <a:spcBef>
                <a:spcPts val="100"/>
              </a:spcBef>
            </a:pPr>
            <a:endParaRPr sz="6400" dirty="0">
              <a:latin typeface="Malgun Gothic"/>
              <a:cs typeface="Malgun Gothic"/>
            </a:endParaRPr>
          </a:p>
        </p:txBody>
      </p:sp>
      <p:sp>
        <p:nvSpPr>
          <p:cNvPr id="16" name="object 16"/>
          <p:cNvSpPr txBox="1"/>
          <p:nvPr/>
        </p:nvSpPr>
        <p:spPr>
          <a:xfrm>
            <a:off x="1240967" y="852722"/>
            <a:ext cx="5527169" cy="2475037"/>
          </a:xfrm>
          <a:prstGeom prst="rect">
            <a:avLst/>
          </a:prstGeom>
        </p:spPr>
        <p:txBody>
          <a:bodyPr vert="horz" wrap="square" lIns="0" tIns="12700" rIns="0" bIns="0" rtlCol="0">
            <a:spAutoFit/>
          </a:bodyPr>
          <a:lstStyle/>
          <a:p>
            <a:pPr marL="2540" algn="ctr">
              <a:lnSpc>
                <a:spcPts val="9550"/>
              </a:lnSpc>
              <a:spcBef>
                <a:spcPts val="100"/>
              </a:spcBef>
            </a:pPr>
            <a:r>
              <a:rPr sz="4800" b="1" spc="-20" dirty="0" smtClean="0">
                <a:solidFill>
                  <a:srgbClr val="FFFFFF"/>
                </a:solidFill>
                <a:latin typeface="Malgun Gothic"/>
                <a:cs typeface="Malgun Gothic"/>
              </a:rPr>
              <a:t>ELS</a:t>
            </a:r>
            <a:r>
              <a:rPr lang="en-US" sz="4800" b="1" spc="-20" dirty="0" smtClean="0">
                <a:solidFill>
                  <a:srgbClr val="FFFFFF"/>
                </a:solidFill>
                <a:latin typeface="Malgun Gothic"/>
                <a:cs typeface="Malgun Gothic"/>
              </a:rPr>
              <a:t>A</a:t>
            </a:r>
            <a:r>
              <a:rPr lang="ja-JP" altLang="en-US" sz="4800" b="1" spc="-20" dirty="0" smtClean="0">
                <a:solidFill>
                  <a:srgbClr val="FFFFFF"/>
                </a:solidFill>
                <a:latin typeface="Malgun Gothic"/>
                <a:cs typeface="Malgun Gothic"/>
              </a:rPr>
              <a:t>が他の学校と違うところとは？</a:t>
            </a:r>
            <a:endParaRPr sz="4800" dirty="0">
              <a:latin typeface="Malgun Gothic"/>
              <a:cs typeface="Malgun Gothic"/>
            </a:endParaRPr>
          </a:p>
        </p:txBody>
      </p:sp>
      <p:sp>
        <p:nvSpPr>
          <p:cNvPr id="17" name="object 17"/>
          <p:cNvSpPr txBox="1"/>
          <p:nvPr/>
        </p:nvSpPr>
        <p:spPr>
          <a:xfrm>
            <a:off x="756791" y="4291841"/>
            <a:ext cx="61849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231F20"/>
                </a:solidFill>
                <a:latin typeface="Malgun Gothic"/>
                <a:cs typeface="Malgun Gothic"/>
              </a:rPr>
              <a:t>Point</a:t>
            </a:r>
            <a:endParaRPr sz="1800">
              <a:latin typeface="Malgun Gothic"/>
              <a:cs typeface="Malgun Gothic"/>
            </a:endParaRPr>
          </a:p>
        </p:txBody>
      </p:sp>
      <p:sp>
        <p:nvSpPr>
          <p:cNvPr id="18" name="object 18"/>
          <p:cNvSpPr txBox="1"/>
          <p:nvPr/>
        </p:nvSpPr>
        <p:spPr>
          <a:xfrm>
            <a:off x="829519" y="4520441"/>
            <a:ext cx="467359"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231F20"/>
                </a:solidFill>
                <a:latin typeface="Malgun Gothic"/>
                <a:cs typeface="Malgun Gothic"/>
              </a:rPr>
              <a:t>1</a:t>
            </a:r>
            <a:endParaRPr sz="6000">
              <a:latin typeface="Malgun Gothic"/>
              <a:cs typeface="Malgun Gothic"/>
            </a:endParaRPr>
          </a:p>
        </p:txBody>
      </p:sp>
      <p:sp>
        <p:nvSpPr>
          <p:cNvPr id="19" name="object 19"/>
          <p:cNvSpPr txBox="1"/>
          <p:nvPr/>
        </p:nvSpPr>
        <p:spPr>
          <a:xfrm>
            <a:off x="2090364" y="4099021"/>
            <a:ext cx="3578860" cy="1010020"/>
          </a:xfrm>
          <a:prstGeom prst="rect">
            <a:avLst/>
          </a:prstGeom>
        </p:spPr>
        <p:txBody>
          <a:bodyPr vert="horz" wrap="square" lIns="0" tIns="12700" rIns="0" bIns="0" rtlCol="0">
            <a:spAutoFit/>
          </a:bodyPr>
          <a:lstStyle/>
          <a:p>
            <a:pPr marL="38100" marR="30480">
              <a:lnSpc>
                <a:spcPct val="120400"/>
              </a:lnSpc>
              <a:spcBef>
                <a:spcPts val="100"/>
              </a:spcBef>
            </a:pPr>
            <a:r>
              <a:rPr lang="en-US" altLang="ja-JP" sz="1800" dirty="0" smtClean="0">
                <a:solidFill>
                  <a:srgbClr val="231F20"/>
                </a:solidFill>
                <a:latin typeface="Malgun Gothic"/>
                <a:cs typeface="Malgun Gothic"/>
              </a:rPr>
              <a:t>21</a:t>
            </a:r>
            <a:r>
              <a:rPr lang="ja-JP" altLang="en-US" sz="1800" dirty="0" smtClean="0">
                <a:solidFill>
                  <a:srgbClr val="231F20"/>
                </a:solidFill>
                <a:latin typeface="Malgun Gothic"/>
                <a:cs typeface="Malgun Gothic"/>
              </a:rPr>
              <a:t>世紀のスキルと統合されたカスタムメイドの多角的な視点でのカリキュラム作り</a:t>
            </a:r>
            <a:endParaRPr lang="ja-JP" altLang="en-US" sz="1800" dirty="0">
              <a:solidFill>
                <a:srgbClr val="231F20"/>
              </a:solidFill>
              <a:latin typeface="Malgun Gothic"/>
              <a:cs typeface="Malgun Gothic"/>
            </a:endParaRPr>
          </a:p>
        </p:txBody>
      </p:sp>
      <p:sp>
        <p:nvSpPr>
          <p:cNvPr id="20" name="object 20"/>
          <p:cNvSpPr txBox="1"/>
          <p:nvPr/>
        </p:nvSpPr>
        <p:spPr>
          <a:xfrm>
            <a:off x="756791" y="6168747"/>
            <a:ext cx="61849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231F20"/>
                </a:solidFill>
                <a:latin typeface="Malgun Gothic"/>
                <a:cs typeface="Malgun Gothic"/>
              </a:rPr>
              <a:t>Point</a:t>
            </a:r>
            <a:endParaRPr sz="1800">
              <a:latin typeface="Malgun Gothic"/>
              <a:cs typeface="Malgun Gothic"/>
            </a:endParaRPr>
          </a:p>
        </p:txBody>
      </p:sp>
      <p:sp>
        <p:nvSpPr>
          <p:cNvPr id="21" name="object 21"/>
          <p:cNvSpPr txBox="1"/>
          <p:nvPr/>
        </p:nvSpPr>
        <p:spPr>
          <a:xfrm>
            <a:off x="829519" y="6397347"/>
            <a:ext cx="467359"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231F20"/>
                </a:solidFill>
                <a:latin typeface="Malgun Gothic"/>
                <a:cs typeface="Malgun Gothic"/>
              </a:rPr>
              <a:t>2</a:t>
            </a:r>
            <a:endParaRPr sz="6000">
              <a:latin typeface="Malgun Gothic"/>
              <a:cs typeface="Malgun Gothic"/>
            </a:endParaRPr>
          </a:p>
        </p:txBody>
      </p:sp>
      <p:sp>
        <p:nvSpPr>
          <p:cNvPr id="22" name="object 22"/>
          <p:cNvSpPr txBox="1"/>
          <p:nvPr/>
        </p:nvSpPr>
        <p:spPr>
          <a:xfrm>
            <a:off x="2110994" y="6040751"/>
            <a:ext cx="3581400" cy="964367"/>
          </a:xfrm>
          <a:prstGeom prst="rect">
            <a:avLst/>
          </a:prstGeom>
        </p:spPr>
        <p:txBody>
          <a:bodyPr vert="horz" wrap="square" lIns="0" tIns="68580" rIns="0" bIns="0" rtlCol="0">
            <a:spAutoFit/>
          </a:bodyPr>
          <a:lstStyle/>
          <a:p>
            <a:pPr marL="12700">
              <a:lnSpc>
                <a:spcPct val="100000"/>
              </a:lnSpc>
              <a:spcBef>
                <a:spcPts val="540"/>
              </a:spcBef>
            </a:pPr>
            <a:r>
              <a:rPr lang="ja-JP" altLang="en-US" dirty="0">
                <a:latin typeface="Malgun Gothic"/>
                <a:cs typeface="Malgun Gothic"/>
              </a:rPr>
              <a:t>きめ細</a:t>
            </a:r>
            <a:r>
              <a:rPr lang="ja-JP" altLang="en-US" dirty="0" smtClean="0">
                <a:latin typeface="Malgun Gothic"/>
                <a:cs typeface="Malgun Gothic"/>
              </a:rPr>
              <a:t>かく生徒を</a:t>
            </a:r>
            <a:r>
              <a:rPr lang="ja-JP" altLang="en-US" sz="1800" dirty="0" smtClean="0">
                <a:latin typeface="Malgun Gothic"/>
                <a:cs typeface="Malgun Gothic"/>
              </a:rPr>
              <a:t>管理することで</a:t>
            </a:r>
          </a:p>
          <a:p>
            <a:pPr marL="12700">
              <a:lnSpc>
                <a:spcPct val="100000"/>
              </a:lnSpc>
              <a:spcBef>
                <a:spcPts val="540"/>
              </a:spcBef>
            </a:pPr>
            <a:r>
              <a:rPr lang="ja-JP" altLang="en-US" sz="1800" dirty="0" smtClean="0">
                <a:latin typeface="Malgun Gothic"/>
                <a:cs typeface="Malgun Gothic"/>
              </a:rPr>
              <a:t>フィリピンで最も高い延長率を誇ってます</a:t>
            </a:r>
          </a:p>
        </p:txBody>
      </p:sp>
      <p:sp>
        <p:nvSpPr>
          <p:cNvPr id="23" name="object 23"/>
          <p:cNvSpPr/>
          <p:nvPr/>
        </p:nvSpPr>
        <p:spPr>
          <a:xfrm>
            <a:off x="2327973" y="10380387"/>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sp>
        <p:nvSpPr>
          <p:cNvPr id="24" name="object 24"/>
          <p:cNvSpPr txBox="1"/>
          <p:nvPr/>
        </p:nvSpPr>
        <p:spPr>
          <a:xfrm>
            <a:off x="444500" y="10326531"/>
            <a:ext cx="310515" cy="177800"/>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25408F"/>
                </a:solidFill>
                <a:latin typeface="Malgun Gothic"/>
                <a:cs typeface="Malgun Gothic"/>
              </a:rPr>
              <a:t>page</a:t>
            </a:r>
            <a:endParaRPr sz="1000">
              <a:latin typeface="Malgun Gothic"/>
              <a:cs typeface="Malgun Gothic"/>
            </a:endParaRPr>
          </a:p>
        </p:txBody>
      </p:sp>
      <p:sp>
        <p:nvSpPr>
          <p:cNvPr id="25" name="object 25"/>
          <p:cNvSpPr txBox="1"/>
          <p:nvPr/>
        </p:nvSpPr>
        <p:spPr>
          <a:xfrm>
            <a:off x="863493" y="10351931"/>
            <a:ext cx="2538095" cy="147320"/>
          </a:xfrm>
          <a:prstGeom prst="rect">
            <a:avLst/>
          </a:prstGeom>
        </p:spPr>
        <p:txBody>
          <a:bodyPr vert="horz" wrap="square" lIns="0" tIns="0" rIns="0" bIns="0" rtlCol="0">
            <a:spAutoFit/>
          </a:bodyPr>
          <a:lstStyle/>
          <a:p>
            <a:pPr marL="12700">
              <a:lnSpc>
                <a:spcPts val="1100"/>
              </a:lnSpc>
            </a:pPr>
            <a:r>
              <a:rPr sz="1000" dirty="0">
                <a:solidFill>
                  <a:srgbClr val="25408F"/>
                </a:solidFill>
                <a:latin typeface="Malgun Gothic"/>
                <a:cs typeface="Malgun Gothic"/>
              </a:rPr>
              <a:t>4.</a:t>
            </a:r>
            <a:r>
              <a:rPr sz="1000" spc="140" dirty="0">
                <a:solidFill>
                  <a:srgbClr val="25408F"/>
                </a:solidFill>
                <a:latin typeface="Malgun Gothic"/>
                <a:cs typeface="Malgun Gothic"/>
              </a:rPr>
              <a:t> </a:t>
            </a: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20" dirty="0">
                <a:solidFill>
                  <a:srgbClr val="231F20"/>
                </a:solidFill>
                <a:latin typeface="Times New Roman"/>
                <a:cs typeface="Times New Roman"/>
              </a:rPr>
              <a:t> </a:t>
            </a:r>
            <a:r>
              <a:rPr sz="800" dirty="0">
                <a:solidFill>
                  <a:srgbClr val="231F20"/>
                </a:solidFill>
                <a:latin typeface="Times New Roman"/>
                <a:cs typeface="Times New Roman"/>
              </a:rPr>
              <a:t>Resort</a:t>
            </a:r>
            <a:r>
              <a:rPr sz="800" spc="-15"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45"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sp>
        <p:nvSpPr>
          <p:cNvPr id="26" name="object 26"/>
          <p:cNvSpPr/>
          <p:nvPr/>
        </p:nvSpPr>
        <p:spPr>
          <a:xfrm>
            <a:off x="810178" y="10333802"/>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59935" y="10325182"/>
            <a:ext cx="2352675" cy="137160"/>
          </a:xfrm>
          <a:prstGeom prst="rect">
            <a:avLst/>
          </a:prstGeom>
        </p:spPr>
        <p:txBody>
          <a:bodyPr vert="horz" wrap="square" lIns="0" tIns="0" rIns="0" bIns="0" rtlCol="0">
            <a:spAutoFit/>
          </a:bodyPr>
          <a:lstStyle/>
          <a:p>
            <a:pPr>
              <a:lnSpc>
                <a:spcPts val="950"/>
              </a:lnSpc>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grpSp>
        <p:nvGrpSpPr>
          <p:cNvPr id="3" name="object 3"/>
          <p:cNvGrpSpPr/>
          <p:nvPr/>
        </p:nvGrpSpPr>
        <p:grpSpPr>
          <a:xfrm>
            <a:off x="0" y="571"/>
            <a:ext cx="7560309" cy="10691495"/>
            <a:chOff x="0" y="571"/>
            <a:chExt cx="7560309" cy="10691495"/>
          </a:xfrm>
        </p:grpSpPr>
        <p:sp>
          <p:nvSpPr>
            <p:cNvPr id="4" name="object 4"/>
            <p:cNvSpPr/>
            <p:nvPr/>
          </p:nvSpPr>
          <p:spPr>
            <a:xfrm>
              <a:off x="5351702" y="10342802"/>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571"/>
              <a:ext cx="7559992" cy="10691431"/>
            </a:xfrm>
            <a:prstGeom prst="rect">
              <a:avLst/>
            </a:prstGeom>
          </p:spPr>
        </p:pic>
        <p:pic>
          <p:nvPicPr>
            <p:cNvPr id="6" name="object 6"/>
            <p:cNvPicPr/>
            <p:nvPr/>
          </p:nvPicPr>
          <p:blipFill>
            <a:blip r:embed="rId4" cstate="print"/>
            <a:stretch>
              <a:fillRect/>
            </a:stretch>
          </p:blipFill>
          <p:spPr>
            <a:xfrm>
              <a:off x="3171431" y="8169414"/>
              <a:ext cx="1268349" cy="1655064"/>
            </a:xfrm>
            <a:prstGeom prst="rect">
              <a:avLst/>
            </a:prstGeom>
          </p:spPr>
        </p:pic>
        <p:pic>
          <p:nvPicPr>
            <p:cNvPr id="7" name="object 7"/>
            <p:cNvPicPr/>
            <p:nvPr/>
          </p:nvPicPr>
          <p:blipFill>
            <a:blip r:embed="rId5" cstate="print"/>
            <a:stretch>
              <a:fillRect/>
            </a:stretch>
          </p:blipFill>
          <p:spPr>
            <a:xfrm>
              <a:off x="1820646" y="8169414"/>
              <a:ext cx="1268349" cy="1655064"/>
            </a:xfrm>
            <a:prstGeom prst="rect">
              <a:avLst/>
            </a:prstGeom>
          </p:spPr>
        </p:pic>
        <p:pic>
          <p:nvPicPr>
            <p:cNvPr id="8" name="object 8"/>
            <p:cNvPicPr/>
            <p:nvPr/>
          </p:nvPicPr>
          <p:blipFill>
            <a:blip r:embed="rId6" cstate="print"/>
            <a:stretch>
              <a:fillRect/>
            </a:stretch>
          </p:blipFill>
          <p:spPr>
            <a:xfrm>
              <a:off x="469582" y="8169414"/>
              <a:ext cx="1268349" cy="1655064"/>
            </a:xfrm>
            <a:prstGeom prst="rect">
              <a:avLst/>
            </a:prstGeom>
          </p:spPr>
        </p:pic>
        <p:pic>
          <p:nvPicPr>
            <p:cNvPr id="9" name="object 9"/>
            <p:cNvPicPr/>
            <p:nvPr/>
          </p:nvPicPr>
          <p:blipFill>
            <a:blip r:embed="rId7" cstate="print"/>
            <a:stretch>
              <a:fillRect/>
            </a:stretch>
          </p:blipFill>
          <p:spPr>
            <a:xfrm>
              <a:off x="4519929" y="8169414"/>
              <a:ext cx="1259776" cy="1655064"/>
            </a:xfrm>
            <a:prstGeom prst="rect">
              <a:avLst/>
            </a:prstGeom>
          </p:spPr>
        </p:pic>
        <p:pic>
          <p:nvPicPr>
            <p:cNvPr id="10" name="object 10"/>
            <p:cNvPicPr/>
            <p:nvPr/>
          </p:nvPicPr>
          <p:blipFill>
            <a:blip r:embed="rId8" cstate="print"/>
            <a:stretch>
              <a:fillRect/>
            </a:stretch>
          </p:blipFill>
          <p:spPr>
            <a:xfrm>
              <a:off x="5855398" y="8169414"/>
              <a:ext cx="1259776" cy="1655064"/>
            </a:xfrm>
            <a:prstGeom prst="rect">
              <a:avLst/>
            </a:prstGeom>
          </p:spPr>
        </p:pic>
        <p:sp>
          <p:nvSpPr>
            <p:cNvPr id="11" name="object 11"/>
            <p:cNvSpPr/>
            <p:nvPr/>
          </p:nvSpPr>
          <p:spPr>
            <a:xfrm>
              <a:off x="4640270" y="424439"/>
              <a:ext cx="2462530" cy="7626984"/>
            </a:xfrm>
            <a:custGeom>
              <a:avLst/>
              <a:gdLst/>
              <a:ahLst/>
              <a:cxnLst/>
              <a:rect l="l" t="t" r="r" b="b"/>
              <a:pathLst>
                <a:path w="2462529" h="7626984">
                  <a:moveTo>
                    <a:pt x="2310130" y="0"/>
                  </a:moveTo>
                  <a:lnTo>
                    <a:pt x="152400" y="0"/>
                  </a:lnTo>
                  <a:lnTo>
                    <a:pt x="64293" y="2381"/>
                  </a:lnTo>
                  <a:lnTo>
                    <a:pt x="19050" y="19050"/>
                  </a:lnTo>
                  <a:lnTo>
                    <a:pt x="2381" y="64293"/>
                  </a:lnTo>
                  <a:lnTo>
                    <a:pt x="0" y="152400"/>
                  </a:lnTo>
                  <a:lnTo>
                    <a:pt x="0" y="7474267"/>
                  </a:lnTo>
                  <a:lnTo>
                    <a:pt x="2381" y="7562373"/>
                  </a:lnTo>
                  <a:lnTo>
                    <a:pt x="19050" y="7607617"/>
                  </a:lnTo>
                  <a:lnTo>
                    <a:pt x="64293" y="7624286"/>
                  </a:lnTo>
                  <a:lnTo>
                    <a:pt x="152400" y="7626667"/>
                  </a:lnTo>
                  <a:lnTo>
                    <a:pt x="2310130" y="7626667"/>
                  </a:lnTo>
                  <a:lnTo>
                    <a:pt x="2398236" y="7624286"/>
                  </a:lnTo>
                  <a:lnTo>
                    <a:pt x="2443480" y="7607617"/>
                  </a:lnTo>
                  <a:lnTo>
                    <a:pt x="2460148" y="7562373"/>
                  </a:lnTo>
                  <a:lnTo>
                    <a:pt x="2462530" y="7474267"/>
                  </a:lnTo>
                  <a:lnTo>
                    <a:pt x="2462530" y="152400"/>
                  </a:lnTo>
                  <a:lnTo>
                    <a:pt x="2460148" y="64293"/>
                  </a:lnTo>
                  <a:lnTo>
                    <a:pt x="2443480" y="19050"/>
                  </a:lnTo>
                  <a:lnTo>
                    <a:pt x="2398236" y="2381"/>
                  </a:lnTo>
                  <a:lnTo>
                    <a:pt x="2310130" y="0"/>
                  </a:lnTo>
                  <a:close/>
                </a:path>
              </a:pathLst>
            </a:custGeom>
            <a:solidFill>
              <a:srgbClr val="C9EFF8"/>
            </a:solidFill>
          </p:spPr>
          <p:txBody>
            <a:bodyPr wrap="square" lIns="0" tIns="0" rIns="0" bIns="0" rtlCol="0"/>
            <a:lstStyle/>
            <a:p>
              <a:endParaRPr/>
            </a:p>
          </p:txBody>
        </p:sp>
      </p:grpSp>
      <p:sp>
        <p:nvSpPr>
          <p:cNvPr id="12" name="object 12"/>
          <p:cNvSpPr txBox="1"/>
          <p:nvPr/>
        </p:nvSpPr>
        <p:spPr>
          <a:xfrm>
            <a:off x="4845051" y="1118017"/>
            <a:ext cx="1904999" cy="228268"/>
          </a:xfrm>
          <a:prstGeom prst="rect">
            <a:avLst/>
          </a:prstGeom>
        </p:spPr>
        <p:txBody>
          <a:bodyPr vert="horz" wrap="square" lIns="0" tIns="12700" rIns="0" bIns="0" rtlCol="0">
            <a:spAutoFit/>
          </a:bodyPr>
          <a:lstStyle/>
          <a:p>
            <a:pPr marL="12700">
              <a:lnSpc>
                <a:spcPct val="100000"/>
              </a:lnSpc>
              <a:spcBef>
                <a:spcPts val="100"/>
              </a:spcBef>
            </a:pPr>
            <a:r>
              <a:rPr lang="ja-JP" altLang="en-US" sz="1400" b="1" spc="-35" dirty="0" smtClean="0">
                <a:solidFill>
                  <a:srgbClr val="231F20"/>
                </a:solidFill>
                <a:latin typeface="Franklin Gothic Medium Cond" pitchFamily="34" charset="0"/>
                <a:cs typeface="Franklin Gothic Medium"/>
              </a:rPr>
              <a:t>ようこそ</a:t>
            </a:r>
            <a:r>
              <a:rPr sz="1400" spc="-20" dirty="0" smtClean="0">
                <a:solidFill>
                  <a:srgbClr val="231F20"/>
                </a:solidFill>
                <a:latin typeface="Franklin Gothic Medium" pitchFamily="34" charset="0"/>
                <a:cs typeface="Franklin Gothic Medium"/>
              </a:rPr>
              <a:t>ELSA</a:t>
            </a:r>
            <a:r>
              <a:rPr sz="1400" spc="-40" dirty="0" smtClean="0">
                <a:solidFill>
                  <a:srgbClr val="231F20"/>
                </a:solidFill>
                <a:latin typeface="Franklin Gothic Medium" pitchFamily="34" charset="0"/>
                <a:cs typeface="Franklin Gothic Medium"/>
              </a:rPr>
              <a:t> </a:t>
            </a:r>
            <a:r>
              <a:rPr sz="1400" spc="-10" dirty="0" smtClean="0">
                <a:solidFill>
                  <a:srgbClr val="231F20"/>
                </a:solidFill>
                <a:latin typeface="Franklin Gothic Medium" pitchFamily="34" charset="0"/>
                <a:cs typeface="Franklin Gothic Medium"/>
              </a:rPr>
              <a:t>School</a:t>
            </a:r>
            <a:r>
              <a:rPr lang="ja-JP" altLang="en-US" sz="1400" b="1" spc="-10" dirty="0" smtClean="0">
                <a:solidFill>
                  <a:srgbClr val="231F20"/>
                </a:solidFill>
                <a:latin typeface="Franklin Gothic Medium Cond" pitchFamily="34" charset="0"/>
                <a:cs typeface="Franklin Gothic Medium"/>
              </a:rPr>
              <a:t>へ</a:t>
            </a:r>
            <a:endParaRPr sz="1400" b="1" dirty="0">
              <a:latin typeface="Franklin Gothic Medium Cond" pitchFamily="34" charset="0"/>
              <a:cs typeface="Franklin Gothic Medium"/>
            </a:endParaRPr>
          </a:p>
        </p:txBody>
      </p:sp>
      <p:sp>
        <p:nvSpPr>
          <p:cNvPr id="13" name="object 13"/>
          <p:cNvSpPr txBox="1">
            <a:spLocks noGrp="1"/>
          </p:cNvSpPr>
          <p:nvPr>
            <p:ph type="title"/>
          </p:nvPr>
        </p:nvSpPr>
        <p:spPr>
          <a:xfrm>
            <a:off x="4910397" y="505696"/>
            <a:ext cx="1925955" cy="443711"/>
          </a:xfrm>
          <a:prstGeom prst="rect">
            <a:avLst/>
          </a:prstGeom>
        </p:spPr>
        <p:txBody>
          <a:bodyPr vert="horz" wrap="square" lIns="0" tIns="12700" rIns="0" bIns="0" rtlCol="0">
            <a:spAutoFit/>
          </a:bodyPr>
          <a:lstStyle/>
          <a:p>
            <a:pPr marL="12700">
              <a:lnSpc>
                <a:spcPct val="100000"/>
              </a:lnSpc>
              <a:spcBef>
                <a:spcPts val="100"/>
              </a:spcBef>
            </a:pPr>
            <a:r>
              <a:rPr lang="en-US" altLang="ja-JP" b="1" spc="-10" dirty="0" smtClean="0">
                <a:solidFill>
                  <a:srgbClr val="03045E"/>
                </a:solidFill>
              </a:rPr>
              <a:t>ELSA</a:t>
            </a:r>
            <a:r>
              <a:rPr lang="ja-JP" altLang="en-US" b="1" spc="-10" dirty="0" smtClean="0">
                <a:solidFill>
                  <a:srgbClr val="03045E"/>
                </a:solidFill>
              </a:rPr>
              <a:t>とは？</a:t>
            </a:r>
            <a:endParaRPr dirty="0"/>
          </a:p>
        </p:txBody>
      </p:sp>
      <p:sp>
        <p:nvSpPr>
          <p:cNvPr id="14" name="object 14"/>
          <p:cNvSpPr txBox="1"/>
          <p:nvPr/>
        </p:nvSpPr>
        <p:spPr>
          <a:xfrm>
            <a:off x="4770377" y="1502572"/>
            <a:ext cx="2179320" cy="5393400"/>
          </a:xfrm>
          <a:prstGeom prst="rect">
            <a:avLst/>
          </a:prstGeom>
        </p:spPr>
        <p:txBody>
          <a:bodyPr vert="horz" wrap="square" lIns="0" tIns="12700" rIns="0" bIns="0" rtlCol="0">
            <a:spAutoFit/>
          </a:bodyPr>
          <a:lstStyle/>
          <a:p>
            <a:pPr marL="22225" marR="14604" indent="-635" algn="ctr">
              <a:lnSpc>
                <a:spcPct val="111100"/>
              </a:lnSpc>
              <a:spcBef>
                <a:spcPts val="100"/>
              </a:spcBef>
            </a:pPr>
            <a:r>
              <a:rPr lang="en-US" altLang="ja-JP" sz="900" dirty="0" smtClean="0">
                <a:solidFill>
                  <a:srgbClr val="231F20"/>
                </a:solidFill>
                <a:latin typeface="Malgun Gothic"/>
                <a:cs typeface="Malgun Gothic"/>
              </a:rPr>
              <a:t>2004</a:t>
            </a:r>
            <a:r>
              <a:rPr lang="ja-JP" altLang="en-US" sz="900" dirty="0" smtClean="0">
                <a:solidFill>
                  <a:srgbClr val="231F20"/>
                </a:solidFill>
                <a:latin typeface="Malgun Gothic"/>
                <a:cs typeface="Malgun Gothic"/>
              </a:rPr>
              <a:t>年に設立された</a:t>
            </a:r>
            <a:r>
              <a:rPr lang="en-US" altLang="ja-JP" sz="900" dirty="0" smtClean="0">
                <a:solidFill>
                  <a:srgbClr val="231F20"/>
                </a:solidFill>
                <a:latin typeface="Malgun Gothic"/>
                <a:cs typeface="Malgun Gothic"/>
              </a:rPr>
              <a:t>ELSA</a:t>
            </a:r>
            <a:r>
              <a:rPr lang="ja-JP" altLang="en-US" sz="900" dirty="0">
                <a:solidFill>
                  <a:srgbClr val="231F20"/>
                </a:solidFill>
                <a:latin typeface="Malgun Gothic"/>
                <a:cs typeface="Malgun Gothic"/>
              </a:rPr>
              <a:t>語学学校</a:t>
            </a:r>
            <a:r>
              <a:rPr lang="ja-JP" altLang="en-US" sz="900" dirty="0" smtClean="0">
                <a:solidFill>
                  <a:srgbClr val="231F20"/>
                </a:solidFill>
                <a:latin typeface="Malgun Gothic"/>
                <a:cs typeface="Malgun Gothic"/>
              </a:rPr>
              <a:t>は、世界の教育水準を満たすセブの最高水準の教育に関する長年の知識を持っています</a:t>
            </a:r>
            <a:r>
              <a:rPr sz="900" spc="-10" dirty="0" smtClean="0">
                <a:solidFill>
                  <a:srgbClr val="231F20"/>
                </a:solidFill>
                <a:latin typeface="Malgun Gothic"/>
                <a:cs typeface="Malgun Gothic"/>
              </a:rPr>
              <a:t>.</a:t>
            </a:r>
            <a:endParaRPr sz="900" dirty="0">
              <a:latin typeface="Malgun Gothic"/>
              <a:cs typeface="Malgun Gothic"/>
            </a:endParaRPr>
          </a:p>
          <a:p>
            <a:pPr>
              <a:lnSpc>
                <a:spcPct val="100000"/>
              </a:lnSpc>
              <a:spcBef>
                <a:spcPts val="20"/>
              </a:spcBef>
            </a:pPr>
            <a:endParaRPr sz="650" dirty="0">
              <a:latin typeface="Malgun Gothic"/>
              <a:cs typeface="Malgun Gothic"/>
            </a:endParaRPr>
          </a:p>
          <a:p>
            <a:pPr marL="55880" marR="48260" algn="ctr">
              <a:lnSpc>
                <a:spcPct val="111100"/>
              </a:lnSpc>
            </a:pPr>
            <a:r>
              <a:rPr lang="en-US" altLang="ja-JP" sz="900" dirty="0" smtClean="0">
                <a:solidFill>
                  <a:srgbClr val="231F20"/>
                </a:solidFill>
                <a:latin typeface="Malgun Gothic"/>
                <a:cs typeface="Malgun Gothic"/>
              </a:rPr>
              <a:t>ESL</a:t>
            </a:r>
            <a:r>
              <a:rPr lang="ja-JP" altLang="en-US" sz="900" dirty="0" smtClean="0">
                <a:solidFill>
                  <a:srgbClr val="231F20"/>
                </a:solidFill>
                <a:latin typeface="Malgun Gothic"/>
                <a:cs typeface="Malgun Gothic"/>
              </a:rPr>
              <a:t>アカデミーは、学生が</a:t>
            </a:r>
            <a:r>
              <a:rPr lang="ja-JP" altLang="en-US" sz="900" dirty="0">
                <a:solidFill>
                  <a:srgbClr val="231F20"/>
                </a:solidFill>
                <a:latin typeface="Malgun Gothic"/>
                <a:cs typeface="Malgun Gothic"/>
              </a:rPr>
              <a:t>正</a:t>
            </a:r>
            <a:r>
              <a:rPr lang="ja-JP" altLang="en-US" sz="900" dirty="0" smtClean="0">
                <a:solidFill>
                  <a:srgbClr val="231F20"/>
                </a:solidFill>
                <a:latin typeface="Malgun Gothic"/>
                <a:cs typeface="Malgun Gothic"/>
              </a:rPr>
              <a:t>規の教育プログラムで学習し、</a:t>
            </a:r>
            <a:r>
              <a:rPr lang="en-US" altLang="ja-JP" sz="900" dirty="0" smtClean="0">
                <a:solidFill>
                  <a:srgbClr val="231F20"/>
                </a:solidFill>
                <a:latin typeface="Malgun Gothic"/>
                <a:cs typeface="Malgun Gothic"/>
              </a:rPr>
              <a:t>21</a:t>
            </a:r>
            <a:r>
              <a:rPr lang="ja-JP" altLang="en-US" sz="900" dirty="0" smtClean="0">
                <a:solidFill>
                  <a:srgbClr val="231F20"/>
                </a:solidFill>
                <a:latin typeface="Malgun Gothic"/>
                <a:cs typeface="Malgun Gothic"/>
              </a:rPr>
              <a:t>世紀のスキルを完全に備えたグローバルに競争力のある個人になる機会を与えることを目的としています。そのため個人ごとに平等に提供するレベルの英語能力を確実に習得することを目的として設立されました。</a:t>
            </a:r>
            <a:endParaRPr lang="en-PH" altLang="ja-JP" sz="900" dirty="0" smtClean="0">
              <a:solidFill>
                <a:srgbClr val="231F20"/>
              </a:solidFill>
              <a:latin typeface="Malgun Gothic"/>
              <a:cs typeface="Malgun Gothic"/>
            </a:endParaRPr>
          </a:p>
          <a:p>
            <a:pPr marL="55880" marR="48260" algn="ctr">
              <a:lnSpc>
                <a:spcPct val="111100"/>
              </a:lnSpc>
            </a:pPr>
            <a:endParaRPr sz="650" dirty="0">
              <a:latin typeface="Malgun Gothic"/>
              <a:cs typeface="Malgun Gothic"/>
            </a:endParaRPr>
          </a:p>
          <a:p>
            <a:pPr marL="12700" marR="5080" indent="-635" algn="ctr">
              <a:lnSpc>
                <a:spcPct val="111100"/>
              </a:lnSpc>
            </a:pPr>
            <a:r>
              <a:rPr lang="en-US" altLang="ja-JP" sz="900" dirty="0" smtClean="0">
                <a:solidFill>
                  <a:srgbClr val="231F20"/>
                </a:solidFill>
                <a:latin typeface="Malgun Gothic"/>
                <a:cs typeface="Malgun Gothic"/>
              </a:rPr>
              <a:t>ELSA</a:t>
            </a:r>
            <a:r>
              <a:rPr lang="ja-JP" altLang="en-US" sz="900" dirty="0">
                <a:solidFill>
                  <a:srgbClr val="231F20"/>
                </a:solidFill>
                <a:latin typeface="Malgun Gothic"/>
                <a:cs typeface="Malgun Gothic"/>
              </a:rPr>
              <a:t>語学学</a:t>
            </a:r>
            <a:r>
              <a:rPr lang="ja-JP" altLang="en-US" sz="900" dirty="0" smtClean="0">
                <a:solidFill>
                  <a:srgbClr val="231F20"/>
                </a:solidFill>
                <a:latin typeface="Malgun Gothic"/>
                <a:cs typeface="Malgun Gothic"/>
              </a:rPr>
              <a:t>校では、</a:t>
            </a:r>
            <a:r>
              <a:rPr lang="en-US" altLang="ja-JP" sz="900" dirty="0" smtClean="0">
                <a:solidFill>
                  <a:srgbClr val="231F20"/>
                </a:solidFill>
                <a:latin typeface="Malgun Gothic"/>
                <a:cs typeface="Malgun Gothic"/>
              </a:rPr>
              <a:t>2004</a:t>
            </a:r>
            <a:r>
              <a:rPr lang="ja-JP" altLang="en-US" sz="900" dirty="0" smtClean="0">
                <a:solidFill>
                  <a:srgbClr val="231F20"/>
                </a:solidFill>
                <a:latin typeface="Malgun Gothic"/>
                <a:cs typeface="Malgun Gothic"/>
              </a:rPr>
              <a:t>年の設立以来、着実に発展してきた教育システムによる、生徒の英語力を向上させるために、難易度に応じてカスタマイズされたカリキュラムを提供しています。</a:t>
            </a:r>
          </a:p>
          <a:p>
            <a:pPr marL="12700" marR="5080" indent="-635" algn="ctr">
              <a:lnSpc>
                <a:spcPct val="111100"/>
              </a:lnSpc>
            </a:pPr>
            <a:endParaRPr lang="ja-JP" altLang="en-US" sz="900" dirty="0" smtClean="0">
              <a:solidFill>
                <a:srgbClr val="231F20"/>
              </a:solidFill>
              <a:latin typeface="Malgun Gothic"/>
              <a:cs typeface="Malgun Gothic"/>
            </a:endParaRPr>
          </a:p>
          <a:p>
            <a:pPr marL="27305" marR="19685" algn="ctr">
              <a:lnSpc>
                <a:spcPct val="111100"/>
              </a:lnSpc>
            </a:pPr>
            <a:r>
              <a:rPr lang="en-US" altLang="ja-JP" sz="900" dirty="0" smtClean="0">
                <a:solidFill>
                  <a:srgbClr val="231F20"/>
                </a:solidFill>
                <a:latin typeface="Malgun Gothic"/>
                <a:cs typeface="Malgun Gothic"/>
              </a:rPr>
              <a:t>ELSA</a:t>
            </a:r>
            <a:r>
              <a:rPr lang="ja-JP" altLang="en-US" sz="900" dirty="0" smtClean="0">
                <a:solidFill>
                  <a:srgbClr val="231F20"/>
                </a:solidFill>
                <a:latin typeface="Malgun Gothic"/>
                <a:cs typeface="Malgun Gothic"/>
              </a:rPr>
              <a:t>はフィリピン最大の</a:t>
            </a:r>
            <a:r>
              <a:rPr lang="en-US" altLang="ja-JP" sz="900" dirty="0" smtClean="0">
                <a:solidFill>
                  <a:srgbClr val="231F20"/>
                </a:solidFill>
                <a:latin typeface="Malgun Gothic"/>
                <a:cs typeface="Malgun Gothic"/>
              </a:rPr>
              <a:t>15,000</a:t>
            </a:r>
            <a:r>
              <a:rPr lang="ja-JP" altLang="en-US" sz="900" dirty="0" smtClean="0">
                <a:solidFill>
                  <a:srgbClr val="231F20"/>
                </a:solidFill>
                <a:latin typeface="Malgun Gothic"/>
                <a:cs typeface="Malgun Gothic"/>
              </a:rPr>
              <a:t>平方フィートの敷地にあり、カフェテリア、巨大なスイミングプール、海からわずか数歩のキャンパスなど、さまざまな設備が整っています</a:t>
            </a:r>
            <a:r>
              <a:rPr lang="ja-JP" altLang="en-US" sz="900" spc="-20" dirty="0">
                <a:solidFill>
                  <a:srgbClr val="231F20"/>
                </a:solidFill>
                <a:latin typeface="Malgun Gothic"/>
                <a:cs typeface="Malgun Gothic"/>
              </a:rPr>
              <a:t>。</a:t>
            </a:r>
            <a:endParaRPr sz="900" dirty="0">
              <a:latin typeface="Malgun Gothic"/>
              <a:cs typeface="Malgun Gothic"/>
            </a:endParaRPr>
          </a:p>
          <a:p>
            <a:pPr>
              <a:lnSpc>
                <a:spcPct val="100000"/>
              </a:lnSpc>
              <a:spcBef>
                <a:spcPts val="20"/>
              </a:spcBef>
            </a:pPr>
            <a:endParaRPr sz="650" dirty="0">
              <a:latin typeface="Malgun Gothic"/>
              <a:cs typeface="Malgun Gothic"/>
            </a:endParaRPr>
          </a:p>
          <a:p>
            <a:pPr marL="38735" marR="31115" indent="-1270" algn="ctr">
              <a:lnSpc>
                <a:spcPct val="111100"/>
              </a:lnSpc>
              <a:spcBef>
                <a:spcPts val="5"/>
              </a:spcBef>
            </a:pPr>
            <a:r>
              <a:rPr lang="en-US" altLang="ja-JP" sz="900" dirty="0" smtClean="0">
                <a:solidFill>
                  <a:srgbClr val="231F20"/>
                </a:solidFill>
                <a:latin typeface="Malgun Gothic"/>
                <a:cs typeface="Malgun Gothic"/>
              </a:rPr>
              <a:t>ELSA</a:t>
            </a:r>
            <a:r>
              <a:rPr lang="ja-JP" altLang="en-US" sz="900" dirty="0" smtClean="0">
                <a:solidFill>
                  <a:srgbClr val="231F20"/>
                </a:solidFill>
                <a:latin typeface="Malgun Gothic"/>
                <a:cs typeface="Malgun Gothic"/>
              </a:rPr>
              <a:t>は、明るい星明かりのあるリラックスした雰囲気や、緑豊かな環境に囲まれた静かな空間など、教育に最適な環境を提供します。</a:t>
            </a:r>
          </a:p>
          <a:p>
            <a:pPr>
              <a:lnSpc>
                <a:spcPct val="100000"/>
              </a:lnSpc>
              <a:spcBef>
                <a:spcPts val="20"/>
              </a:spcBef>
            </a:pPr>
            <a:endParaRPr sz="650" dirty="0">
              <a:latin typeface="Malgun Gothic"/>
              <a:cs typeface="Malgun Gothic"/>
            </a:endParaRPr>
          </a:p>
          <a:p>
            <a:pPr marL="184150" marR="177165" algn="ctr">
              <a:lnSpc>
                <a:spcPct val="111100"/>
              </a:lnSpc>
            </a:pPr>
            <a:r>
              <a:rPr lang="en-US" altLang="ja-JP" sz="900" dirty="0" smtClean="0">
                <a:solidFill>
                  <a:srgbClr val="231F20"/>
                </a:solidFill>
                <a:latin typeface="Malgun Gothic"/>
                <a:cs typeface="Malgun Gothic"/>
              </a:rPr>
              <a:t>ELSA</a:t>
            </a:r>
            <a:r>
              <a:rPr lang="ja-JP" altLang="en-US" sz="900" dirty="0" smtClean="0">
                <a:solidFill>
                  <a:srgbClr val="231F20"/>
                </a:solidFill>
                <a:latin typeface="Malgun Gothic"/>
                <a:cs typeface="Malgun Gothic"/>
              </a:rPr>
              <a:t>は、フィリピンのセブ島でトップクラスの教育機関です。</a:t>
            </a:r>
            <a:r>
              <a:rPr sz="900" spc="-10" dirty="0" smtClean="0">
                <a:solidFill>
                  <a:srgbClr val="231F20"/>
                </a:solidFill>
                <a:latin typeface="Malgun Gothic"/>
                <a:cs typeface="Malgun Gothic"/>
              </a:rPr>
              <a:t>.</a:t>
            </a:r>
            <a:endParaRPr sz="900" dirty="0">
              <a:latin typeface="Malgun Gothic"/>
              <a:cs typeface="Malgun Gothic"/>
            </a:endParaRPr>
          </a:p>
          <a:p>
            <a:pPr>
              <a:lnSpc>
                <a:spcPct val="100000"/>
              </a:lnSpc>
              <a:spcBef>
                <a:spcPts val="20"/>
              </a:spcBef>
            </a:pPr>
            <a:endParaRPr sz="650" dirty="0">
              <a:latin typeface="Malgun Gothic"/>
              <a:cs typeface="Malgun Gothic"/>
            </a:endParaRPr>
          </a:p>
          <a:p>
            <a:pPr marL="27305" marR="19050" algn="ctr">
              <a:lnSpc>
                <a:spcPct val="111100"/>
              </a:lnSpc>
            </a:pPr>
            <a:r>
              <a:rPr lang="ja-JP" altLang="en-US" sz="900" dirty="0" smtClean="0">
                <a:solidFill>
                  <a:srgbClr val="231F20"/>
                </a:solidFill>
                <a:latin typeface="Malgun Gothic"/>
                <a:cs typeface="Malgun Gothic"/>
              </a:rPr>
              <a:t>私たちはそれぞれの教育に合った最高の環境を提供出来ます。</a:t>
            </a:r>
          </a:p>
          <a:p>
            <a:pPr>
              <a:lnSpc>
                <a:spcPct val="100000"/>
              </a:lnSpc>
              <a:spcBef>
                <a:spcPts val="50"/>
              </a:spcBef>
            </a:pPr>
            <a:endParaRPr sz="700" dirty="0">
              <a:latin typeface="Malgun Gothic"/>
              <a:cs typeface="Malgun Gothic"/>
            </a:endParaRPr>
          </a:p>
          <a:p>
            <a:pPr algn="ctr">
              <a:lnSpc>
                <a:spcPct val="100000"/>
              </a:lnSpc>
            </a:pPr>
            <a:r>
              <a:rPr lang="ja-JP" altLang="en-US" sz="900" dirty="0" smtClean="0">
                <a:solidFill>
                  <a:srgbClr val="231F20"/>
                </a:solidFill>
                <a:latin typeface="Malgun Gothic"/>
                <a:cs typeface="Malgun Gothic"/>
              </a:rPr>
              <a:t>ここ</a:t>
            </a:r>
            <a:r>
              <a:rPr lang="en-US" altLang="ja-JP" sz="900" dirty="0" smtClean="0">
                <a:solidFill>
                  <a:srgbClr val="231F20"/>
                </a:solidFill>
                <a:latin typeface="Malgun Gothic"/>
                <a:cs typeface="Malgun Gothic"/>
              </a:rPr>
              <a:t>ELSA</a:t>
            </a:r>
            <a:r>
              <a:rPr lang="ja-JP" altLang="en-US" sz="900" dirty="0" smtClean="0">
                <a:solidFill>
                  <a:srgbClr val="231F20"/>
                </a:solidFill>
                <a:latin typeface="Malgun Gothic"/>
                <a:cs typeface="Malgun Gothic"/>
              </a:rPr>
              <a:t>で、</a:t>
            </a:r>
          </a:p>
          <a:p>
            <a:pPr algn="ctr">
              <a:lnSpc>
                <a:spcPct val="100000"/>
              </a:lnSpc>
            </a:pPr>
            <a:r>
              <a:rPr lang="ja-JP" altLang="en-US" sz="900" dirty="0" smtClean="0">
                <a:solidFill>
                  <a:srgbClr val="231F20"/>
                </a:solidFill>
                <a:latin typeface="Malgun Gothic"/>
                <a:cs typeface="Malgun Gothic"/>
              </a:rPr>
              <a:t>あなたの夢を叶えてください</a:t>
            </a:r>
            <a:r>
              <a:rPr lang="ja-JP" altLang="en-US" sz="900" spc="-10" dirty="0">
                <a:solidFill>
                  <a:srgbClr val="231F20"/>
                </a:solidFill>
                <a:latin typeface="Malgun Gothic"/>
                <a:cs typeface="Malgun Gothic"/>
              </a:rPr>
              <a:t>。</a:t>
            </a:r>
            <a:endParaRPr sz="900" dirty="0">
              <a:latin typeface="Malgun Gothic"/>
              <a:cs typeface="Malgun Gothic"/>
            </a:endParaRPr>
          </a:p>
        </p:txBody>
      </p:sp>
      <p:grpSp>
        <p:nvGrpSpPr>
          <p:cNvPr id="15" name="object 15"/>
          <p:cNvGrpSpPr/>
          <p:nvPr/>
        </p:nvGrpSpPr>
        <p:grpSpPr>
          <a:xfrm>
            <a:off x="457200" y="4005643"/>
            <a:ext cx="4114165" cy="4072890"/>
            <a:chOff x="457200" y="4005643"/>
            <a:chExt cx="4114165" cy="4072890"/>
          </a:xfrm>
        </p:grpSpPr>
        <p:pic>
          <p:nvPicPr>
            <p:cNvPr id="16" name="object 16"/>
            <p:cNvPicPr/>
            <p:nvPr/>
          </p:nvPicPr>
          <p:blipFill>
            <a:blip r:embed="rId9" cstate="print"/>
            <a:stretch>
              <a:fillRect/>
            </a:stretch>
          </p:blipFill>
          <p:spPr>
            <a:xfrm>
              <a:off x="457200" y="4005643"/>
              <a:ext cx="4114152" cy="1996719"/>
            </a:xfrm>
            <a:prstGeom prst="rect">
              <a:avLst/>
            </a:prstGeom>
          </p:spPr>
        </p:pic>
        <p:pic>
          <p:nvPicPr>
            <p:cNvPr id="17" name="object 17"/>
            <p:cNvPicPr/>
            <p:nvPr/>
          </p:nvPicPr>
          <p:blipFill>
            <a:blip r:embed="rId10" cstate="print"/>
            <a:stretch>
              <a:fillRect/>
            </a:stretch>
          </p:blipFill>
          <p:spPr>
            <a:xfrm>
              <a:off x="463388" y="6081331"/>
              <a:ext cx="4101778" cy="1996719"/>
            </a:xfrm>
            <a:prstGeom prst="rect">
              <a:avLst/>
            </a:prstGeom>
          </p:spPr>
        </p:pic>
      </p:grpSp>
      <p:sp>
        <p:nvSpPr>
          <p:cNvPr id="18" name="object 18"/>
          <p:cNvSpPr txBox="1"/>
          <p:nvPr/>
        </p:nvSpPr>
        <p:spPr>
          <a:xfrm>
            <a:off x="469569" y="9546907"/>
            <a:ext cx="6633845" cy="221615"/>
          </a:xfrm>
          <a:prstGeom prst="rect">
            <a:avLst/>
          </a:prstGeom>
          <a:solidFill>
            <a:srgbClr val="FFFFFF">
              <a:alpha val="69999"/>
            </a:srgbClr>
          </a:solidFill>
        </p:spPr>
        <p:txBody>
          <a:bodyPr vert="horz" wrap="square" lIns="0" tIns="17145" rIns="0" bIns="0" rtlCol="0">
            <a:spAutoFit/>
          </a:bodyPr>
          <a:lstStyle/>
          <a:p>
            <a:pPr marL="488950">
              <a:lnSpc>
                <a:spcPct val="100000"/>
              </a:lnSpc>
              <a:spcBef>
                <a:spcPts val="135"/>
              </a:spcBef>
              <a:tabLst>
                <a:tab pos="1853564" algn="l"/>
                <a:tab pos="2872740" algn="l"/>
                <a:tab pos="4457700" algn="l"/>
                <a:tab pos="5510530" algn="l"/>
              </a:tabLst>
            </a:pPr>
            <a:r>
              <a:rPr sz="1200" spc="-25" dirty="0">
                <a:solidFill>
                  <a:srgbClr val="231F20"/>
                </a:solidFill>
                <a:latin typeface="Franklin Gothic Medium"/>
                <a:cs typeface="Franklin Gothic Medium"/>
              </a:rPr>
              <a:t>SEC</a:t>
            </a:r>
            <a:r>
              <a:rPr sz="1200" dirty="0">
                <a:solidFill>
                  <a:srgbClr val="231F20"/>
                </a:solidFill>
                <a:latin typeface="Franklin Gothic Medium"/>
                <a:cs typeface="Franklin Gothic Medium"/>
              </a:rPr>
              <a:t>	</a:t>
            </a:r>
            <a:r>
              <a:rPr sz="1800" spc="-37" baseline="-6944" dirty="0">
                <a:solidFill>
                  <a:srgbClr val="231F20"/>
                </a:solidFill>
                <a:latin typeface="Franklin Gothic Medium"/>
                <a:cs typeface="Franklin Gothic Medium"/>
              </a:rPr>
              <a:t>SSP</a:t>
            </a:r>
            <a:r>
              <a:rPr sz="1800" baseline="-6944" dirty="0">
                <a:solidFill>
                  <a:srgbClr val="231F20"/>
                </a:solidFill>
                <a:latin typeface="Franklin Gothic Medium"/>
                <a:cs typeface="Franklin Gothic Medium"/>
              </a:rPr>
              <a:t>	</a:t>
            </a:r>
            <a:r>
              <a:rPr sz="1200" spc="-35" dirty="0">
                <a:solidFill>
                  <a:srgbClr val="231F20"/>
                </a:solidFill>
                <a:latin typeface="Franklin Gothic Medium"/>
                <a:cs typeface="Franklin Gothic Medium"/>
              </a:rPr>
              <a:t>MOA</a:t>
            </a:r>
            <a:r>
              <a:rPr sz="1200" spc="-40" dirty="0">
                <a:solidFill>
                  <a:srgbClr val="231F20"/>
                </a:solidFill>
                <a:latin typeface="Franklin Gothic Medium"/>
                <a:cs typeface="Franklin Gothic Medium"/>
              </a:rPr>
              <a:t> </a:t>
            </a:r>
            <a:r>
              <a:rPr sz="1200" spc="-10" dirty="0">
                <a:solidFill>
                  <a:srgbClr val="231F20"/>
                </a:solidFill>
                <a:latin typeface="Franklin Gothic Medium"/>
                <a:cs typeface="Franklin Gothic Medium"/>
              </a:rPr>
              <a:t>with</a:t>
            </a:r>
            <a:r>
              <a:rPr sz="1200" spc="-35" dirty="0">
                <a:solidFill>
                  <a:srgbClr val="231F20"/>
                </a:solidFill>
                <a:latin typeface="Franklin Gothic Medium"/>
                <a:cs typeface="Franklin Gothic Medium"/>
              </a:rPr>
              <a:t> </a:t>
            </a:r>
            <a:r>
              <a:rPr sz="1200" spc="-25" dirty="0">
                <a:solidFill>
                  <a:srgbClr val="231F20"/>
                </a:solidFill>
                <a:latin typeface="Franklin Gothic Medium"/>
                <a:cs typeface="Franklin Gothic Medium"/>
              </a:rPr>
              <a:t>CTU</a:t>
            </a:r>
            <a:r>
              <a:rPr sz="1200" dirty="0">
                <a:solidFill>
                  <a:srgbClr val="231F20"/>
                </a:solidFill>
                <a:latin typeface="Franklin Gothic Medium"/>
                <a:cs typeface="Franklin Gothic Medium"/>
              </a:rPr>
              <a:t>	</a:t>
            </a:r>
            <a:r>
              <a:rPr sz="1800" spc="-15" baseline="2314" dirty="0">
                <a:solidFill>
                  <a:srgbClr val="231F20"/>
                </a:solidFill>
                <a:latin typeface="Franklin Gothic Medium"/>
                <a:cs typeface="Franklin Gothic Medium"/>
              </a:rPr>
              <a:t>TESDA</a:t>
            </a:r>
            <a:r>
              <a:rPr sz="1800" baseline="2314" dirty="0">
                <a:solidFill>
                  <a:srgbClr val="231F20"/>
                </a:solidFill>
                <a:latin typeface="Franklin Gothic Medium"/>
                <a:cs typeface="Franklin Gothic Medium"/>
              </a:rPr>
              <a:t>	</a:t>
            </a:r>
            <a:r>
              <a:rPr sz="1200" dirty="0">
                <a:solidFill>
                  <a:srgbClr val="231F20"/>
                </a:solidFill>
                <a:latin typeface="Franklin Gothic Medium"/>
                <a:cs typeface="Franklin Gothic Medium"/>
              </a:rPr>
              <a:t>Business</a:t>
            </a:r>
            <a:r>
              <a:rPr sz="1200" spc="-10" dirty="0">
                <a:solidFill>
                  <a:srgbClr val="231F20"/>
                </a:solidFill>
                <a:latin typeface="Franklin Gothic Medium"/>
                <a:cs typeface="Franklin Gothic Medium"/>
              </a:rPr>
              <a:t> Permit</a:t>
            </a:r>
            <a:endParaRPr sz="1200">
              <a:latin typeface="Franklin Gothic Medium"/>
              <a:cs typeface="Franklin Gothic Medium"/>
            </a:endParaRPr>
          </a:p>
        </p:txBody>
      </p:sp>
      <p:sp>
        <p:nvSpPr>
          <p:cNvPr id="19" name="object 19"/>
          <p:cNvSpPr txBox="1"/>
          <p:nvPr/>
        </p:nvSpPr>
        <p:spPr>
          <a:xfrm>
            <a:off x="4129740" y="10383653"/>
            <a:ext cx="237807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sp>
        <p:nvSpPr>
          <p:cNvPr id="20" name="object 20"/>
          <p:cNvSpPr/>
          <p:nvPr/>
        </p:nvSpPr>
        <p:spPr>
          <a:xfrm>
            <a:off x="5434206" y="10415091"/>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sp>
        <p:nvSpPr>
          <p:cNvPr id="21" name="object 21"/>
          <p:cNvSpPr txBox="1"/>
          <p:nvPr/>
        </p:nvSpPr>
        <p:spPr>
          <a:xfrm>
            <a:off x="6589268" y="10371531"/>
            <a:ext cx="542290"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5.</a:t>
            </a:r>
            <a:endParaRPr sz="1000">
              <a:latin typeface="Malgun Gothic"/>
              <a:cs typeface="Malgun Gothic"/>
            </a:endParaRPr>
          </a:p>
        </p:txBody>
      </p:sp>
      <p:graphicFrame>
        <p:nvGraphicFramePr>
          <p:cNvPr id="22" name="object 22"/>
          <p:cNvGraphicFramePr>
            <a:graphicFrameLocks noGrp="1"/>
          </p:cNvGraphicFramePr>
          <p:nvPr>
            <p:extLst>
              <p:ext uri="{D42A27DB-BD31-4B8C-83A1-F6EECF244321}">
                <p14:modId xmlns:p14="http://schemas.microsoft.com/office/powerpoint/2010/main" val="1406937803"/>
              </p:ext>
            </p:extLst>
          </p:nvPr>
        </p:nvGraphicFramePr>
        <p:xfrm>
          <a:off x="455599" y="461429"/>
          <a:ext cx="4110989" cy="3322536"/>
        </p:xfrm>
        <a:graphic>
          <a:graphicData uri="http://schemas.openxmlformats.org/drawingml/2006/table">
            <a:tbl>
              <a:tblPr firstRow="1" bandRow="1">
                <a:tableStyleId>{2D5ABB26-0587-4C30-8999-92F81FD0307C}</a:tableStyleId>
              </a:tblPr>
              <a:tblGrid>
                <a:gridCol w="713740"/>
                <a:gridCol w="1400810"/>
                <a:gridCol w="961389"/>
                <a:gridCol w="1035050"/>
              </a:tblGrid>
              <a:tr h="363220">
                <a:tc>
                  <a:txBody>
                    <a:bodyPr/>
                    <a:lstStyle/>
                    <a:p>
                      <a:pPr>
                        <a:lnSpc>
                          <a:spcPct val="100000"/>
                        </a:lnSpc>
                        <a:spcBef>
                          <a:spcPts val="35"/>
                        </a:spcBef>
                      </a:pPr>
                      <a:endParaRPr sz="800" dirty="0">
                        <a:latin typeface="Times New Roman"/>
                        <a:cs typeface="Times New Roman"/>
                      </a:endParaRPr>
                    </a:p>
                    <a:p>
                      <a:pPr algn="ctr">
                        <a:lnSpc>
                          <a:spcPct val="100000"/>
                        </a:lnSpc>
                        <a:spcBef>
                          <a:spcPts val="5"/>
                        </a:spcBef>
                      </a:pPr>
                      <a:r>
                        <a:rPr lang="ja-JP" altLang="en-US" sz="600" b="1" dirty="0" smtClean="0">
                          <a:solidFill>
                            <a:srgbClr val="231F20"/>
                          </a:solidFill>
                          <a:latin typeface="Malgun Gothic"/>
                          <a:cs typeface="Malgun Gothic"/>
                        </a:rPr>
                        <a:t>学校名</a:t>
                      </a:r>
                      <a:endParaRPr sz="600" dirty="0">
                        <a:latin typeface="Malgun Gothic"/>
                        <a:cs typeface="Malgun Gothic"/>
                      </a:endParaRPr>
                    </a:p>
                  </a:txBody>
                  <a:tcPr marL="0" marR="0" marT="4445" marB="0">
                    <a:lnR w="12700">
                      <a:solidFill>
                        <a:srgbClr val="FFFFFF"/>
                      </a:solidFill>
                      <a:prstDash val="solid"/>
                    </a:lnR>
                    <a:solidFill>
                      <a:srgbClr val="8EC9E6"/>
                    </a:solidFill>
                  </a:tcPr>
                </a:tc>
                <a:tc gridSpan="3">
                  <a:txBody>
                    <a:bodyPr/>
                    <a:lstStyle/>
                    <a:p>
                      <a:pPr>
                        <a:lnSpc>
                          <a:spcPct val="100000"/>
                        </a:lnSpc>
                        <a:spcBef>
                          <a:spcPts val="15"/>
                        </a:spcBef>
                      </a:pPr>
                      <a:endParaRPr sz="700" dirty="0">
                        <a:latin typeface="Times New Roman"/>
                        <a:cs typeface="Times New Roman"/>
                      </a:endParaRPr>
                    </a:p>
                    <a:p>
                      <a:pPr marL="667385">
                        <a:lnSpc>
                          <a:spcPct val="100000"/>
                        </a:lnSpc>
                      </a:pPr>
                      <a:r>
                        <a:rPr sz="700" b="1" dirty="0">
                          <a:solidFill>
                            <a:srgbClr val="231F20"/>
                          </a:solidFill>
                          <a:latin typeface="Malgun Gothic"/>
                          <a:cs typeface="Malgun Gothic"/>
                        </a:rPr>
                        <a:t>ENGLISH</a:t>
                      </a:r>
                      <a:r>
                        <a:rPr sz="700" b="1" spc="10" dirty="0">
                          <a:solidFill>
                            <a:srgbClr val="231F20"/>
                          </a:solidFill>
                          <a:latin typeface="Malgun Gothic"/>
                          <a:cs typeface="Malgun Gothic"/>
                        </a:rPr>
                        <a:t> </a:t>
                      </a:r>
                      <a:r>
                        <a:rPr sz="700" b="1" spc="-10" dirty="0">
                          <a:solidFill>
                            <a:srgbClr val="231F20"/>
                          </a:solidFill>
                          <a:latin typeface="Malgun Gothic"/>
                          <a:cs typeface="Malgun Gothic"/>
                        </a:rPr>
                        <a:t>INTERNATIONAL</a:t>
                      </a:r>
                      <a:r>
                        <a:rPr sz="700" b="1" spc="10" dirty="0">
                          <a:solidFill>
                            <a:srgbClr val="231F20"/>
                          </a:solidFill>
                          <a:latin typeface="Malgun Gothic"/>
                          <a:cs typeface="Malgun Gothic"/>
                        </a:rPr>
                        <a:t> </a:t>
                      </a:r>
                      <a:r>
                        <a:rPr sz="700" b="1" dirty="0">
                          <a:solidFill>
                            <a:srgbClr val="231F20"/>
                          </a:solidFill>
                          <a:latin typeface="Malgun Gothic"/>
                          <a:cs typeface="Malgun Gothic"/>
                        </a:rPr>
                        <a:t>LANGUAGE</a:t>
                      </a:r>
                      <a:r>
                        <a:rPr sz="700" b="1" spc="15" dirty="0">
                          <a:solidFill>
                            <a:srgbClr val="231F20"/>
                          </a:solidFill>
                          <a:latin typeface="Malgun Gothic"/>
                          <a:cs typeface="Malgun Gothic"/>
                        </a:rPr>
                        <a:t> </a:t>
                      </a:r>
                      <a:r>
                        <a:rPr sz="700" b="1" spc="-10" dirty="0">
                          <a:solidFill>
                            <a:srgbClr val="231F20"/>
                          </a:solidFill>
                          <a:latin typeface="Malgun Gothic"/>
                          <a:cs typeface="Malgun Gothic"/>
                        </a:rPr>
                        <a:t>SCHOOL</a:t>
                      </a:r>
                      <a:endParaRPr sz="700" dirty="0">
                        <a:latin typeface="Malgun Gothic"/>
                        <a:cs typeface="Malgun Gothic"/>
                      </a:endParaRPr>
                    </a:p>
                  </a:txBody>
                  <a:tcPr marL="0" marR="0" marT="1905" marB="0">
                    <a:lnL w="12700">
                      <a:solidFill>
                        <a:srgbClr val="FFFFFF"/>
                      </a:solidFill>
                      <a:prstDash val="solid"/>
                    </a:lnL>
                    <a:solidFill>
                      <a:srgbClr val="C9EFF8"/>
                    </a:solidFill>
                  </a:tcPr>
                </a:tc>
                <a:tc hMerge="1">
                  <a:txBody>
                    <a:bodyPr/>
                    <a:lstStyle/>
                    <a:p>
                      <a:endParaRPr/>
                    </a:p>
                  </a:txBody>
                  <a:tcPr marL="0" marR="0" marT="0" marB="0"/>
                </a:tc>
                <a:tc hMerge="1">
                  <a:txBody>
                    <a:bodyPr/>
                    <a:lstStyle/>
                    <a:p>
                      <a:endParaRPr/>
                    </a:p>
                  </a:txBody>
                  <a:tcPr marL="0" marR="0" marT="0" marB="0"/>
                </a:tc>
              </a:tr>
              <a:tr h="372745">
                <a:tc>
                  <a:txBody>
                    <a:bodyPr/>
                    <a:lstStyle/>
                    <a:p>
                      <a:pPr>
                        <a:lnSpc>
                          <a:spcPct val="100000"/>
                        </a:lnSpc>
                        <a:spcBef>
                          <a:spcPts val="30"/>
                        </a:spcBef>
                      </a:pPr>
                      <a:endParaRPr sz="900" dirty="0">
                        <a:latin typeface="Times New Roman"/>
                        <a:cs typeface="Times New Roman"/>
                      </a:endParaRPr>
                    </a:p>
                    <a:p>
                      <a:pPr algn="ctr">
                        <a:lnSpc>
                          <a:spcPct val="100000"/>
                        </a:lnSpc>
                      </a:pPr>
                      <a:r>
                        <a:rPr lang="ja-JP" altLang="en-US" sz="600" b="1" spc="-10" dirty="0" smtClean="0">
                          <a:solidFill>
                            <a:srgbClr val="231F20"/>
                          </a:solidFill>
                          <a:latin typeface="Malgun Gothic"/>
                          <a:cs typeface="Malgun Gothic"/>
                        </a:rPr>
                        <a:t>場所</a:t>
                      </a:r>
                      <a:endParaRPr sz="600" dirty="0">
                        <a:latin typeface="Malgun Gothic"/>
                        <a:cs typeface="Malgun Gothic"/>
                      </a:endParaRPr>
                    </a:p>
                  </a:txBody>
                  <a:tcPr marL="0" marR="0" marT="3810" marB="0">
                    <a:lnR w="12700">
                      <a:solidFill>
                        <a:srgbClr val="FFFFFF"/>
                      </a:solidFill>
                      <a:prstDash val="solid"/>
                    </a:lnR>
                    <a:solidFill>
                      <a:srgbClr val="FFFFFF">
                        <a:alpha val="50000"/>
                      </a:srgbClr>
                    </a:solidFill>
                  </a:tcPr>
                </a:tc>
                <a:tc gridSpan="3">
                  <a:txBody>
                    <a:bodyPr/>
                    <a:lstStyle/>
                    <a:p>
                      <a:pPr>
                        <a:lnSpc>
                          <a:spcPct val="100000"/>
                        </a:lnSpc>
                        <a:spcBef>
                          <a:spcPts val="15"/>
                        </a:spcBef>
                      </a:pPr>
                      <a:endParaRPr sz="850">
                        <a:latin typeface="Times New Roman"/>
                        <a:cs typeface="Times New Roman"/>
                      </a:endParaRPr>
                    </a:p>
                    <a:p>
                      <a:pPr marL="66675">
                        <a:lnSpc>
                          <a:spcPct val="100000"/>
                        </a:lnSpc>
                      </a:pPr>
                      <a:r>
                        <a:rPr sz="700" dirty="0">
                          <a:solidFill>
                            <a:srgbClr val="231F20"/>
                          </a:solidFill>
                          <a:latin typeface="Malgun Gothic"/>
                          <a:cs typeface="Malgun Gothic"/>
                        </a:rPr>
                        <a:t>460</a:t>
                      </a:r>
                      <a:r>
                        <a:rPr sz="700" spc="-15" dirty="0">
                          <a:solidFill>
                            <a:srgbClr val="231F20"/>
                          </a:solidFill>
                          <a:latin typeface="Malgun Gothic"/>
                          <a:cs typeface="Malgun Gothic"/>
                        </a:rPr>
                        <a:t> </a:t>
                      </a:r>
                      <a:r>
                        <a:rPr sz="700" dirty="0">
                          <a:solidFill>
                            <a:srgbClr val="231F20"/>
                          </a:solidFill>
                          <a:latin typeface="Malgun Gothic"/>
                          <a:cs typeface="Malgun Gothic"/>
                        </a:rPr>
                        <a:t>Central</a:t>
                      </a:r>
                      <a:r>
                        <a:rPr sz="700" spc="-15" dirty="0">
                          <a:solidFill>
                            <a:srgbClr val="231F20"/>
                          </a:solidFill>
                          <a:latin typeface="Malgun Gothic"/>
                          <a:cs typeface="Malgun Gothic"/>
                        </a:rPr>
                        <a:t> </a:t>
                      </a:r>
                      <a:r>
                        <a:rPr sz="700" dirty="0">
                          <a:solidFill>
                            <a:srgbClr val="231F20"/>
                          </a:solidFill>
                          <a:latin typeface="Malgun Gothic"/>
                          <a:cs typeface="Malgun Gothic"/>
                        </a:rPr>
                        <a:t>Nautical</a:t>
                      </a:r>
                      <a:r>
                        <a:rPr sz="700" spc="-15" dirty="0">
                          <a:solidFill>
                            <a:srgbClr val="231F20"/>
                          </a:solidFill>
                          <a:latin typeface="Malgun Gothic"/>
                          <a:cs typeface="Malgun Gothic"/>
                        </a:rPr>
                        <a:t> </a:t>
                      </a:r>
                      <a:r>
                        <a:rPr sz="700" dirty="0">
                          <a:solidFill>
                            <a:srgbClr val="231F20"/>
                          </a:solidFill>
                          <a:latin typeface="Malgun Gothic"/>
                          <a:cs typeface="Malgun Gothic"/>
                        </a:rPr>
                        <a:t>Highway,</a:t>
                      </a:r>
                      <a:r>
                        <a:rPr sz="700" spc="-15" dirty="0">
                          <a:solidFill>
                            <a:srgbClr val="231F20"/>
                          </a:solidFill>
                          <a:latin typeface="Malgun Gothic"/>
                          <a:cs typeface="Malgun Gothic"/>
                        </a:rPr>
                        <a:t> </a:t>
                      </a:r>
                      <a:r>
                        <a:rPr sz="700" dirty="0">
                          <a:solidFill>
                            <a:srgbClr val="231F20"/>
                          </a:solidFill>
                          <a:latin typeface="Malgun Gothic"/>
                          <a:cs typeface="Malgun Gothic"/>
                        </a:rPr>
                        <a:t>Estaca,</a:t>
                      </a:r>
                      <a:r>
                        <a:rPr sz="700" spc="-15" dirty="0">
                          <a:solidFill>
                            <a:srgbClr val="231F20"/>
                          </a:solidFill>
                          <a:latin typeface="Malgun Gothic"/>
                          <a:cs typeface="Malgun Gothic"/>
                        </a:rPr>
                        <a:t> </a:t>
                      </a:r>
                      <a:r>
                        <a:rPr sz="700" dirty="0">
                          <a:solidFill>
                            <a:srgbClr val="231F20"/>
                          </a:solidFill>
                          <a:latin typeface="Malgun Gothic"/>
                          <a:cs typeface="Malgun Gothic"/>
                        </a:rPr>
                        <a:t>Compostela</a:t>
                      </a:r>
                      <a:r>
                        <a:rPr sz="700" spc="-15" dirty="0">
                          <a:solidFill>
                            <a:srgbClr val="231F20"/>
                          </a:solidFill>
                          <a:latin typeface="Malgun Gothic"/>
                          <a:cs typeface="Malgun Gothic"/>
                        </a:rPr>
                        <a:t> </a:t>
                      </a:r>
                      <a:r>
                        <a:rPr sz="700" dirty="0">
                          <a:solidFill>
                            <a:srgbClr val="231F20"/>
                          </a:solidFill>
                          <a:latin typeface="Malgun Gothic"/>
                          <a:cs typeface="Malgun Gothic"/>
                        </a:rPr>
                        <a:t>Cebu,</a:t>
                      </a:r>
                      <a:r>
                        <a:rPr sz="700" spc="-15" dirty="0">
                          <a:solidFill>
                            <a:srgbClr val="231F20"/>
                          </a:solidFill>
                          <a:latin typeface="Malgun Gothic"/>
                          <a:cs typeface="Malgun Gothic"/>
                        </a:rPr>
                        <a:t> </a:t>
                      </a:r>
                      <a:r>
                        <a:rPr sz="700" dirty="0">
                          <a:solidFill>
                            <a:srgbClr val="231F20"/>
                          </a:solidFill>
                          <a:latin typeface="Malgun Gothic"/>
                          <a:cs typeface="Malgun Gothic"/>
                        </a:rPr>
                        <a:t>Philippines,</a:t>
                      </a:r>
                      <a:r>
                        <a:rPr sz="700" spc="-10" dirty="0">
                          <a:solidFill>
                            <a:srgbClr val="231F20"/>
                          </a:solidFill>
                          <a:latin typeface="Malgun Gothic"/>
                          <a:cs typeface="Malgun Gothic"/>
                        </a:rPr>
                        <a:t> </a:t>
                      </a:r>
                      <a:r>
                        <a:rPr sz="700" spc="-20" dirty="0">
                          <a:solidFill>
                            <a:srgbClr val="231F20"/>
                          </a:solidFill>
                          <a:latin typeface="Malgun Gothic"/>
                          <a:cs typeface="Malgun Gothic"/>
                        </a:rPr>
                        <a:t>6003</a:t>
                      </a:r>
                      <a:endParaRPr sz="700">
                        <a:latin typeface="Malgun Gothic"/>
                        <a:cs typeface="Malgun Gothic"/>
                      </a:endParaRPr>
                    </a:p>
                  </a:txBody>
                  <a:tcPr marL="0" marR="0" marT="1905" marB="0">
                    <a:lnL w="12700">
                      <a:solidFill>
                        <a:srgbClr val="FFFFFF"/>
                      </a:solidFill>
                      <a:prstDash val="solid"/>
                    </a:lnL>
                    <a:solidFill>
                      <a:srgbClr val="FFFFFF">
                        <a:alpha val="50000"/>
                      </a:srgbClr>
                    </a:solidFill>
                  </a:tcPr>
                </a:tc>
                <a:tc hMerge="1">
                  <a:txBody>
                    <a:bodyPr/>
                    <a:lstStyle/>
                    <a:p>
                      <a:endParaRPr/>
                    </a:p>
                  </a:txBody>
                  <a:tcPr marL="0" marR="0" marT="0" marB="0"/>
                </a:tc>
                <a:tc hMerge="1">
                  <a:txBody>
                    <a:bodyPr/>
                    <a:lstStyle/>
                    <a:p>
                      <a:endParaRPr/>
                    </a:p>
                  </a:txBody>
                  <a:tcPr marL="0" marR="0" marT="0" marB="0"/>
                </a:tc>
              </a:tr>
              <a:tr h="332105">
                <a:tc>
                  <a:txBody>
                    <a:bodyPr/>
                    <a:lstStyle/>
                    <a:p>
                      <a:pPr>
                        <a:lnSpc>
                          <a:spcPct val="100000"/>
                        </a:lnSpc>
                        <a:spcBef>
                          <a:spcPts val="10"/>
                        </a:spcBef>
                      </a:pPr>
                      <a:endParaRPr sz="700" dirty="0">
                        <a:latin typeface="Times New Roman"/>
                        <a:cs typeface="Times New Roman"/>
                      </a:endParaRPr>
                    </a:p>
                    <a:p>
                      <a:pPr algn="ctr">
                        <a:lnSpc>
                          <a:spcPct val="100000"/>
                        </a:lnSpc>
                      </a:pPr>
                      <a:r>
                        <a:rPr lang="ja-JP" altLang="en-US" sz="600" b="1" spc="-10" dirty="0" smtClean="0">
                          <a:solidFill>
                            <a:srgbClr val="231F20"/>
                          </a:solidFill>
                          <a:latin typeface="Malgun Gothic"/>
                          <a:cs typeface="Malgun Gothic"/>
                        </a:rPr>
                        <a:t>免許</a:t>
                      </a:r>
                      <a:endParaRPr sz="600" dirty="0">
                        <a:latin typeface="Malgun Gothic"/>
                        <a:cs typeface="Malgun Gothic"/>
                      </a:endParaRPr>
                    </a:p>
                  </a:txBody>
                  <a:tcPr marL="0" marR="0" marT="1270" marB="0">
                    <a:lnR w="12700">
                      <a:solidFill>
                        <a:srgbClr val="FFFFFF"/>
                      </a:solidFill>
                      <a:prstDash val="solid"/>
                    </a:lnR>
                    <a:solidFill>
                      <a:srgbClr val="8EC9E6"/>
                    </a:solidFill>
                  </a:tcPr>
                </a:tc>
                <a:tc gridSpan="3">
                  <a:txBody>
                    <a:bodyPr/>
                    <a:lstStyle/>
                    <a:p>
                      <a:pPr>
                        <a:lnSpc>
                          <a:spcPct val="100000"/>
                        </a:lnSpc>
                        <a:spcBef>
                          <a:spcPts val="10"/>
                        </a:spcBef>
                      </a:pPr>
                      <a:endParaRPr sz="750" dirty="0">
                        <a:latin typeface="Times New Roman"/>
                        <a:cs typeface="Times New Roman"/>
                      </a:endParaRPr>
                    </a:p>
                    <a:p>
                      <a:pPr marL="55880">
                        <a:lnSpc>
                          <a:spcPct val="100000"/>
                        </a:lnSpc>
                      </a:pPr>
                      <a:r>
                        <a:rPr sz="600" dirty="0">
                          <a:solidFill>
                            <a:srgbClr val="231F20"/>
                          </a:solidFill>
                          <a:latin typeface="Malgun Gothic"/>
                          <a:cs typeface="Malgun Gothic"/>
                        </a:rPr>
                        <a:t>SSP</a:t>
                      </a:r>
                      <a:r>
                        <a:rPr sz="600" spc="-15" dirty="0">
                          <a:solidFill>
                            <a:srgbClr val="231F20"/>
                          </a:solidFill>
                          <a:latin typeface="Malgun Gothic"/>
                          <a:cs typeface="Malgun Gothic"/>
                        </a:rPr>
                        <a:t> </a:t>
                      </a:r>
                      <a:r>
                        <a:rPr sz="600" dirty="0">
                          <a:solidFill>
                            <a:srgbClr val="231F20"/>
                          </a:solidFill>
                          <a:latin typeface="Malgun Gothic"/>
                          <a:cs typeface="Malgun Gothic"/>
                        </a:rPr>
                        <a:t>Authorized</a:t>
                      </a:r>
                      <a:r>
                        <a:rPr sz="600" spc="-15" dirty="0">
                          <a:solidFill>
                            <a:srgbClr val="231F20"/>
                          </a:solidFill>
                          <a:latin typeface="Malgun Gothic"/>
                          <a:cs typeface="Malgun Gothic"/>
                        </a:rPr>
                        <a:t> </a:t>
                      </a:r>
                      <a:r>
                        <a:rPr sz="600" dirty="0">
                          <a:solidFill>
                            <a:srgbClr val="231F20"/>
                          </a:solidFill>
                          <a:latin typeface="Malgun Gothic"/>
                          <a:cs typeface="Malgun Gothic"/>
                        </a:rPr>
                        <a:t>Certification</a:t>
                      </a:r>
                      <a:r>
                        <a:rPr sz="600" spc="-10" dirty="0">
                          <a:solidFill>
                            <a:srgbClr val="231F20"/>
                          </a:solidFill>
                          <a:latin typeface="Malgun Gothic"/>
                          <a:cs typeface="Malgun Gothic"/>
                        </a:rPr>
                        <a:t> </a:t>
                      </a:r>
                      <a:r>
                        <a:rPr sz="600" dirty="0">
                          <a:solidFill>
                            <a:srgbClr val="231F20"/>
                          </a:solidFill>
                          <a:latin typeface="Malgun Gothic"/>
                          <a:cs typeface="Malgun Gothic"/>
                        </a:rPr>
                        <a:t>Authority</a:t>
                      </a:r>
                      <a:r>
                        <a:rPr sz="600" spc="-15" dirty="0">
                          <a:solidFill>
                            <a:srgbClr val="231F20"/>
                          </a:solidFill>
                          <a:latin typeface="Malgun Gothic"/>
                          <a:cs typeface="Malgun Gothic"/>
                        </a:rPr>
                        <a:t> </a:t>
                      </a:r>
                      <a:r>
                        <a:rPr sz="600" dirty="0">
                          <a:solidFill>
                            <a:srgbClr val="231F20"/>
                          </a:solidFill>
                          <a:latin typeface="Malgun Gothic"/>
                          <a:cs typeface="Malgun Gothic"/>
                        </a:rPr>
                        <a:t>Immigration</a:t>
                      </a:r>
                      <a:r>
                        <a:rPr sz="600" spc="-15" dirty="0">
                          <a:solidFill>
                            <a:srgbClr val="231F20"/>
                          </a:solidFill>
                          <a:latin typeface="Malgun Gothic"/>
                          <a:cs typeface="Malgun Gothic"/>
                        </a:rPr>
                        <a:t> </a:t>
                      </a:r>
                      <a:r>
                        <a:rPr sz="600" dirty="0">
                          <a:solidFill>
                            <a:srgbClr val="231F20"/>
                          </a:solidFill>
                          <a:latin typeface="Malgun Gothic"/>
                          <a:cs typeface="Malgun Gothic"/>
                        </a:rPr>
                        <a:t>Department</a:t>
                      </a:r>
                      <a:r>
                        <a:rPr sz="600" spc="-10" dirty="0">
                          <a:solidFill>
                            <a:srgbClr val="231F20"/>
                          </a:solidFill>
                          <a:latin typeface="Malgun Gothic"/>
                          <a:cs typeface="Malgun Gothic"/>
                        </a:rPr>
                        <a:t> </a:t>
                      </a:r>
                      <a:r>
                        <a:rPr sz="600" dirty="0">
                          <a:solidFill>
                            <a:srgbClr val="231F20"/>
                          </a:solidFill>
                          <a:latin typeface="Malgun Gothic"/>
                          <a:cs typeface="Malgun Gothic"/>
                        </a:rPr>
                        <a:t>Permit</a:t>
                      </a:r>
                      <a:r>
                        <a:rPr sz="600" spc="-15" dirty="0">
                          <a:solidFill>
                            <a:srgbClr val="231F20"/>
                          </a:solidFill>
                          <a:latin typeface="Malgun Gothic"/>
                          <a:cs typeface="Malgun Gothic"/>
                        </a:rPr>
                        <a:t> </a:t>
                      </a:r>
                      <a:r>
                        <a:rPr sz="600" dirty="0">
                          <a:solidFill>
                            <a:srgbClr val="231F20"/>
                          </a:solidFill>
                          <a:latin typeface="Malgun Gothic"/>
                          <a:cs typeface="Malgun Gothic"/>
                        </a:rPr>
                        <a:t>number</a:t>
                      </a:r>
                      <a:r>
                        <a:rPr sz="600" spc="-15" dirty="0">
                          <a:solidFill>
                            <a:srgbClr val="231F20"/>
                          </a:solidFill>
                          <a:latin typeface="Malgun Gothic"/>
                          <a:cs typeface="Malgun Gothic"/>
                        </a:rPr>
                        <a:t> </a:t>
                      </a:r>
                      <a:r>
                        <a:rPr sz="600" dirty="0">
                          <a:solidFill>
                            <a:srgbClr val="231F20"/>
                          </a:solidFill>
                          <a:latin typeface="Malgun Gothic"/>
                          <a:cs typeface="Malgun Gothic"/>
                        </a:rPr>
                        <a:t>AFFS</a:t>
                      </a:r>
                      <a:r>
                        <a:rPr sz="600" spc="-10" dirty="0">
                          <a:solidFill>
                            <a:srgbClr val="231F20"/>
                          </a:solidFill>
                          <a:latin typeface="Malgun Gothic"/>
                          <a:cs typeface="Malgun Gothic"/>
                        </a:rPr>
                        <a:t> </a:t>
                      </a:r>
                      <a:r>
                        <a:rPr sz="600" dirty="0">
                          <a:solidFill>
                            <a:srgbClr val="231F20"/>
                          </a:solidFill>
                          <a:latin typeface="Malgun Gothic"/>
                          <a:cs typeface="Malgun Gothic"/>
                        </a:rPr>
                        <a:t>2009-</a:t>
                      </a:r>
                      <a:r>
                        <a:rPr sz="600" spc="-25" dirty="0">
                          <a:solidFill>
                            <a:srgbClr val="231F20"/>
                          </a:solidFill>
                          <a:latin typeface="Malgun Gothic"/>
                          <a:cs typeface="Malgun Gothic"/>
                        </a:rPr>
                        <a:t>206</a:t>
                      </a:r>
                      <a:endParaRPr sz="600" dirty="0">
                        <a:latin typeface="Malgun Gothic"/>
                        <a:cs typeface="Malgun Gothic"/>
                      </a:endParaRPr>
                    </a:p>
                  </a:txBody>
                  <a:tcPr marL="0" marR="0" marT="1270" marB="0">
                    <a:lnL w="12700">
                      <a:solidFill>
                        <a:srgbClr val="FFFFFF"/>
                      </a:solidFill>
                      <a:prstDash val="solid"/>
                    </a:lnL>
                    <a:solidFill>
                      <a:srgbClr val="C9EFF8"/>
                    </a:solidFill>
                  </a:tcPr>
                </a:tc>
                <a:tc hMerge="1">
                  <a:txBody>
                    <a:bodyPr/>
                    <a:lstStyle/>
                    <a:p>
                      <a:endParaRPr/>
                    </a:p>
                  </a:txBody>
                  <a:tcPr marL="0" marR="0" marT="0" marB="0"/>
                </a:tc>
                <a:tc hMerge="1">
                  <a:txBody>
                    <a:bodyPr/>
                    <a:lstStyle/>
                    <a:p>
                      <a:endParaRPr/>
                    </a:p>
                  </a:txBody>
                  <a:tcPr marL="0" marR="0" marT="0" marB="0"/>
                </a:tc>
              </a:tr>
              <a:tr h="342265">
                <a:tc>
                  <a:txBody>
                    <a:bodyPr/>
                    <a:lstStyle/>
                    <a:p>
                      <a:pPr>
                        <a:lnSpc>
                          <a:spcPct val="100000"/>
                        </a:lnSpc>
                        <a:spcBef>
                          <a:spcPts val="35"/>
                        </a:spcBef>
                      </a:pPr>
                      <a:endParaRPr sz="900" dirty="0">
                        <a:latin typeface="Times New Roman"/>
                        <a:cs typeface="Times New Roman"/>
                      </a:endParaRPr>
                    </a:p>
                    <a:p>
                      <a:pPr marR="635" algn="ctr">
                        <a:lnSpc>
                          <a:spcPct val="100000"/>
                        </a:lnSpc>
                      </a:pPr>
                      <a:r>
                        <a:rPr lang="ja-JP" altLang="en-US" sz="600" b="1" spc="-10" dirty="0" smtClean="0">
                          <a:solidFill>
                            <a:srgbClr val="231F20"/>
                          </a:solidFill>
                          <a:latin typeface="Malgun Gothic"/>
                          <a:cs typeface="Malgun Gothic"/>
                        </a:rPr>
                        <a:t>設備</a:t>
                      </a:r>
                      <a:endParaRPr sz="600" dirty="0">
                        <a:latin typeface="Malgun Gothic"/>
                        <a:cs typeface="Malgun Gothic"/>
                      </a:endParaRPr>
                    </a:p>
                  </a:txBody>
                  <a:tcPr marL="0" marR="0" marT="4445" marB="0">
                    <a:lnR w="12700">
                      <a:solidFill>
                        <a:srgbClr val="FFFFFF"/>
                      </a:solidFill>
                      <a:prstDash val="solid"/>
                    </a:lnR>
                    <a:solidFill>
                      <a:srgbClr val="FFFFFF">
                        <a:alpha val="50000"/>
                      </a:srgbClr>
                    </a:solidFill>
                  </a:tcPr>
                </a:tc>
                <a:tc gridSpan="3">
                  <a:txBody>
                    <a:bodyPr/>
                    <a:lstStyle/>
                    <a:p>
                      <a:pPr marL="39370" marR="1208405">
                        <a:lnSpc>
                          <a:spcPct val="100000"/>
                        </a:lnSpc>
                        <a:spcBef>
                          <a:spcPts val="459"/>
                        </a:spcBef>
                      </a:pPr>
                      <a:r>
                        <a:rPr lang="ja-JP" altLang="en-US" sz="700" dirty="0" smtClean="0">
                          <a:solidFill>
                            <a:srgbClr val="231F20"/>
                          </a:solidFill>
                          <a:latin typeface="Malgun Gothic"/>
                          <a:cs typeface="Malgun Gothic"/>
                        </a:rPr>
                        <a:t>スイングプール、自習室、遊歩道、食堂、庭、バレーボールコート、バドミントンコート</a:t>
                      </a:r>
                      <a:endParaRPr lang="ja-JP" altLang="en-US" sz="700" dirty="0">
                        <a:solidFill>
                          <a:srgbClr val="231F20"/>
                        </a:solidFill>
                        <a:latin typeface="Malgun Gothic"/>
                        <a:cs typeface="Malgun Gothic"/>
                      </a:endParaRPr>
                    </a:p>
                  </a:txBody>
                  <a:tcPr marL="0" marR="0" marT="58419" marB="0">
                    <a:lnL w="12700">
                      <a:solidFill>
                        <a:srgbClr val="FFFFFF"/>
                      </a:solidFill>
                      <a:prstDash val="solid"/>
                    </a:lnL>
                    <a:solidFill>
                      <a:srgbClr val="FFFFFF">
                        <a:alpha val="50000"/>
                      </a:srgbClr>
                    </a:solidFill>
                  </a:tcPr>
                </a:tc>
                <a:tc hMerge="1">
                  <a:txBody>
                    <a:bodyPr/>
                    <a:lstStyle/>
                    <a:p>
                      <a:endParaRPr/>
                    </a:p>
                  </a:txBody>
                  <a:tcPr marL="0" marR="0" marT="0" marB="0"/>
                </a:tc>
                <a:tc hMerge="1">
                  <a:txBody>
                    <a:bodyPr/>
                    <a:lstStyle/>
                    <a:p>
                      <a:endParaRPr/>
                    </a:p>
                  </a:txBody>
                  <a:tcPr marL="0" marR="0" marT="0" marB="0"/>
                </a:tc>
              </a:tr>
              <a:tr h="366395">
                <a:tc>
                  <a:txBody>
                    <a:bodyPr/>
                    <a:lstStyle/>
                    <a:p>
                      <a:pPr marL="47625" marR="48260" indent="145415" algn="l">
                        <a:lnSpc>
                          <a:spcPct val="100000"/>
                        </a:lnSpc>
                        <a:spcBef>
                          <a:spcPts val="340"/>
                        </a:spcBef>
                      </a:pPr>
                      <a:endParaRPr lang="en-US" altLang="ja-JP" sz="600" dirty="0" smtClean="0">
                        <a:latin typeface="Malgun Gothic"/>
                        <a:cs typeface="Malgun Gothic"/>
                      </a:endParaRPr>
                    </a:p>
                    <a:p>
                      <a:pPr marL="47625" marR="48260" indent="145415" algn="l">
                        <a:lnSpc>
                          <a:spcPct val="100000"/>
                        </a:lnSpc>
                        <a:spcBef>
                          <a:spcPts val="340"/>
                        </a:spcBef>
                      </a:pPr>
                      <a:r>
                        <a:rPr lang="ja-JP" altLang="en-US" sz="600" b="1" dirty="0" smtClean="0">
                          <a:latin typeface="Malgun Gothic"/>
                          <a:cs typeface="Malgun Gothic"/>
                        </a:rPr>
                        <a:t>設立年</a:t>
                      </a:r>
                      <a:endParaRPr sz="600" b="1" dirty="0">
                        <a:latin typeface="Malgun Gothic"/>
                        <a:cs typeface="Malgun Gothic"/>
                      </a:endParaRPr>
                    </a:p>
                  </a:txBody>
                  <a:tcPr marL="0" marR="0" marT="43180" marB="0">
                    <a:lnR w="12700">
                      <a:solidFill>
                        <a:srgbClr val="FFFFFF"/>
                      </a:solidFill>
                      <a:prstDash val="solid"/>
                    </a:lnR>
                    <a:solidFill>
                      <a:srgbClr val="8EC9E6"/>
                    </a:solidFill>
                  </a:tcPr>
                </a:tc>
                <a:tc>
                  <a:txBody>
                    <a:bodyPr/>
                    <a:lstStyle/>
                    <a:p>
                      <a:pPr>
                        <a:lnSpc>
                          <a:spcPct val="100000"/>
                        </a:lnSpc>
                        <a:spcBef>
                          <a:spcPts val="35"/>
                        </a:spcBef>
                      </a:pPr>
                      <a:endParaRPr sz="800" dirty="0">
                        <a:latin typeface="Times New Roman"/>
                        <a:cs typeface="Times New Roman"/>
                      </a:endParaRPr>
                    </a:p>
                    <a:p>
                      <a:pPr marL="290830">
                        <a:lnSpc>
                          <a:spcPct val="100000"/>
                        </a:lnSpc>
                      </a:pPr>
                      <a:r>
                        <a:rPr sz="700" dirty="0">
                          <a:solidFill>
                            <a:srgbClr val="231F20"/>
                          </a:solidFill>
                          <a:latin typeface="Malgun Gothic"/>
                          <a:cs typeface="Malgun Gothic"/>
                        </a:rPr>
                        <a:t>ESL Academy </a:t>
                      </a:r>
                      <a:r>
                        <a:rPr sz="700" spc="-10" dirty="0">
                          <a:solidFill>
                            <a:srgbClr val="231F20"/>
                          </a:solidFill>
                          <a:latin typeface="Malgun Gothic"/>
                          <a:cs typeface="Malgun Gothic"/>
                        </a:rPr>
                        <a:t>(2004)</a:t>
                      </a:r>
                      <a:endParaRPr sz="700" dirty="0">
                        <a:latin typeface="Malgun Gothic"/>
                        <a:cs typeface="Malgun Gothic"/>
                      </a:endParaRPr>
                    </a:p>
                  </a:txBody>
                  <a:tcPr marL="0" marR="0" marT="4445" marB="0">
                    <a:lnL w="12700">
                      <a:solidFill>
                        <a:srgbClr val="FFFFFF"/>
                      </a:solidFill>
                      <a:prstDash val="solid"/>
                    </a:lnL>
                    <a:lnR w="12700">
                      <a:solidFill>
                        <a:srgbClr val="FFFFFF"/>
                      </a:solidFill>
                      <a:prstDash val="solid"/>
                    </a:lnR>
                    <a:solidFill>
                      <a:srgbClr val="C9EFF8"/>
                    </a:solidFill>
                  </a:tcPr>
                </a:tc>
                <a:tc>
                  <a:txBody>
                    <a:bodyPr/>
                    <a:lstStyle/>
                    <a:p>
                      <a:pPr>
                        <a:lnSpc>
                          <a:spcPct val="100000"/>
                        </a:lnSpc>
                      </a:pPr>
                      <a:endParaRPr sz="750" dirty="0">
                        <a:latin typeface="Times New Roman"/>
                        <a:cs typeface="Times New Roman"/>
                      </a:endParaRPr>
                    </a:p>
                    <a:p>
                      <a:pPr marL="311150">
                        <a:lnSpc>
                          <a:spcPct val="100000"/>
                        </a:lnSpc>
                      </a:pPr>
                      <a:r>
                        <a:rPr lang="ja-JP" altLang="en-US" sz="600" spc="-10" dirty="0" smtClean="0">
                          <a:solidFill>
                            <a:srgbClr val="231F20"/>
                          </a:solidFill>
                          <a:latin typeface="Malgun Gothic"/>
                          <a:cs typeface="Malgun Gothic"/>
                        </a:rPr>
                        <a:t>生徒の可能</a:t>
                      </a:r>
                      <a:endParaRPr lang="en-US" altLang="ja-JP" sz="600" spc="-10" dirty="0" smtClean="0">
                        <a:solidFill>
                          <a:srgbClr val="231F20"/>
                        </a:solidFill>
                        <a:latin typeface="Malgun Gothic"/>
                        <a:cs typeface="Malgun Gothic"/>
                      </a:endParaRPr>
                    </a:p>
                    <a:p>
                      <a:pPr marL="311150">
                        <a:lnSpc>
                          <a:spcPct val="100000"/>
                        </a:lnSpc>
                      </a:pPr>
                      <a:r>
                        <a:rPr lang="ja-JP" altLang="en-US" sz="600" spc="-10" dirty="0" smtClean="0">
                          <a:solidFill>
                            <a:srgbClr val="231F20"/>
                          </a:solidFill>
                          <a:latin typeface="Malgun Gothic"/>
                          <a:cs typeface="Malgun Gothic"/>
                        </a:rPr>
                        <a:t>な収容人数</a:t>
                      </a:r>
                      <a:endParaRPr sz="600" dirty="0">
                        <a:latin typeface="Malgun Gothic"/>
                        <a:cs typeface="Malgun Gothic"/>
                      </a:endParaRPr>
                    </a:p>
                  </a:txBody>
                  <a:tcPr marL="0" marR="0" marT="0" marB="0">
                    <a:lnL w="12700">
                      <a:solidFill>
                        <a:srgbClr val="FFFFFF"/>
                      </a:solidFill>
                      <a:prstDash val="solid"/>
                    </a:lnL>
                    <a:lnR w="12700">
                      <a:solidFill>
                        <a:srgbClr val="FFFFFF"/>
                      </a:solidFill>
                      <a:prstDash val="solid"/>
                    </a:lnR>
                    <a:solidFill>
                      <a:srgbClr val="C9EFF8"/>
                    </a:solidFill>
                  </a:tcPr>
                </a:tc>
                <a:tc>
                  <a:txBody>
                    <a:bodyPr/>
                    <a:lstStyle/>
                    <a:p>
                      <a:pPr>
                        <a:lnSpc>
                          <a:spcPct val="100000"/>
                        </a:lnSpc>
                        <a:spcBef>
                          <a:spcPts val="30"/>
                        </a:spcBef>
                      </a:pPr>
                      <a:endParaRPr sz="850" dirty="0">
                        <a:latin typeface="Times New Roman"/>
                        <a:cs typeface="Times New Roman"/>
                      </a:endParaRPr>
                    </a:p>
                    <a:p>
                      <a:pPr marL="292100">
                        <a:lnSpc>
                          <a:spcPct val="100000"/>
                        </a:lnSpc>
                      </a:pPr>
                      <a:r>
                        <a:rPr sz="600" dirty="0">
                          <a:solidFill>
                            <a:srgbClr val="231F20"/>
                          </a:solidFill>
                          <a:latin typeface="Malgun Gothic"/>
                          <a:cs typeface="Malgun Gothic"/>
                        </a:rPr>
                        <a:t>160 </a:t>
                      </a:r>
                      <a:r>
                        <a:rPr lang="ja-JP" altLang="en-US" sz="600" spc="-10" dirty="0" smtClean="0">
                          <a:solidFill>
                            <a:srgbClr val="231F20"/>
                          </a:solidFill>
                          <a:latin typeface="Malgun Gothic"/>
                          <a:cs typeface="Malgun Gothic"/>
                        </a:rPr>
                        <a:t>人</a:t>
                      </a:r>
                      <a:endParaRPr sz="600" dirty="0">
                        <a:latin typeface="Malgun Gothic"/>
                        <a:cs typeface="Malgun Gothic"/>
                      </a:endParaRPr>
                    </a:p>
                  </a:txBody>
                  <a:tcPr marL="0" marR="0" marT="3810" marB="0">
                    <a:lnL w="12700">
                      <a:solidFill>
                        <a:srgbClr val="FFFFFF"/>
                      </a:solidFill>
                      <a:prstDash val="solid"/>
                    </a:lnL>
                    <a:solidFill>
                      <a:srgbClr val="C9EFF8"/>
                    </a:solidFill>
                  </a:tcPr>
                </a:tc>
              </a:tr>
              <a:tr h="961390">
                <a:tc>
                  <a:txBody>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10"/>
                        </a:spcBef>
                      </a:pPr>
                      <a:endParaRPr sz="700" dirty="0">
                        <a:latin typeface="Times New Roman"/>
                        <a:cs typeface="Times New Roman"/>
                      </a:endParaRPr>
                    </a:p>
                    <a:p>
                      <a:pPr marL="139700" marR="138430" indent="33020">
                        <a:lnSpc>
                          <a:spcPct val="100000"/>
                        </a:lnSpc>
                      </a:pPr>
                      <a:r>
                        <a:rPr lang="ja-JP" altLang="en-US" sz="600" b="1" dirty="0" smtClean="0">
                          <a:solidFill>
                            <a:srgbClr val="231F20"/>
                          </a:solidFill>
                          <a:latin typeface="Malgun Gothic"/>
                          <a:cs typeface="Malgun Gothic"/>
                        </a:rPr>
                        <a:t>職員数</a:t>
                      </a:r>
                      <a:endParaRPr sz="600" dirty="0">
                        <a:latin typeface="Malgun Gothic"/>
                        <a:cs typeface="Malgun Gothic"/>
                      </a:endParaRPr>
                    </a:p>
                  </a:txBody>
                  <a:tcPr marL="0" marR="0" marT="0" marB="0">
                    <a:lnR w="12700">
                      <a:solidFill>
                        <a:srgbClr val="FFFFFF"/>
                      </a:solidFill>
                      <a:prstDash val="solid"/>
                    </a:lnR>
                    <a:solidFill>
                      <a:srgbClr val="FFFFFF">
                        <a:alpha val="50000"/>
                      </a:srgbClr>
                    </a:solidFill>
                  </a:tcPr>
                </a:tc>
                <a:tc>
                  <a:txBody>
                    <a:bodyPr/>
                    <a:lstStyle/>
                    <a:p>
                      <a:pPr marL="38100" marR="80645">
                        <a:lnSpc>
                          <a:spcPts val="1500"/>
                        </a:lnSpc>
                        <a:spcBef>
                          <a:spcPts val="95"/>
                        </a:spcBef>
                      </a:pPr>
                      <a:r>
                        <a:rPr lang="ja-JP" altLang="en-US" sz="700" dirty="0" smtClean="0">
                          <a:solidFill>
                            <a:srgbClr val="231F20"/>
                          </a:solidFill>
                          <a:latin typeface="Malgun Gothic"/>
                          <a:cs typeface="Malgun Gothic"/>
                        </a:rPr>
                        <a:t>韓国人マネージャー</a:t>
                      </a:r>
                      <a:r>
                        <a:rPr sz="700" dirty="0" smtClean="0">
                          <a:solidFill>
                            <a:srgbClr val="231F20"/>
                          </a:solidFill>
                          <a:latin typeface="Malgun Gothic"/>
                          <a:cs typeface="Malgun Gothic"/>
                        </a:rPr>
                        <a:t>:</a:t>
                      </a:r>
                      <a:r>
                        <a:rPr sz="700" spc="-10" dirty="0" smtClean="0">
                          <a:solidFill>
                            <a:srgbClr val="231F20"/>
                          </a:solidFill>
                          <a:latin typeface="Malgun Gothic"/>
                          <a:cs typeface="Malgun Gothic"/>
                        </a:rPr>
                        <a:t> </a:t>
                      </a:r>
                      <a:r>
                        <a:rPr sz="700" dirty="0">
                          <a:solidFill>
                            <a:srgbClr val="231F20"/>
                          </a:solidFill>
                          <a:latin typeface="Malgun Gothic"/>
                          <a:cs typeface="Malgun Gothic"/>
                        </a:rPr>
                        <a:t>5</a:t>
                      </a:r>
                      <a:r>
                        <a:rPr sz="700" spc="-5" dirty="0">
                          <a:solidFill>
                            <a:srgbClr val="231F20"/>
                          </a:solidFill>
                          <a:latin typeface="Malgun Gothic"/>
                          <a:cs typeface="Malgun Gothic"/>
                        </a:rPr>
                        <a:t> </a:t>
                      </a:r>
                      <a:r>
                        <a:rPr lang="ja-JP" altLang="en-US" sz="700" spc="-10" dirty="0" smtClean="0">
                          <a:solidFill>
                            <a:srgbClr val="231F20"/>
                          </a:solidFill>
                          <a:latin typeface="Malgun Gothic"/>
                          <a:cs typeface="Malgun Gothic"/>
                        </a:rPr>
                        <a:t>人</a:t>
                      </a:r>
                      <a:endParaRPr lang="en-US" altLang="ja-JP" sz="700" spc="0" dirty="0" smtClean="0">
                        <a:solidFill>
                          <a:srgbClr val="231F20"/>
                        </a:solidFill>
                        <a:latin typeface="Malgun Gothic"/>
                        <a:cs typeface="Malgun Gothic"/>
                      </a:endParaRPr>
                    </a:p>
                    <a:p>
                      <a:pPr marL="38100" marR="80645">
                        <a:lnSpc>
                          <a:spcPts val="1500"/>
                        </a:lnSpc>
                        <a:spcBef>
                          <a:spcPts val="95"/>
                        </a:spcBef>
                      </a:pPr>
                      <a:r>
                        <a:rPr lang="ja-JP" altLang="en-US" sz="700" spc="0" dirty="0" smtClean="0">
                          <a:solidFill>
                            <a:srgbClr val="231F20"/>
                          </a:solidFill>
                          <a:latin typeface="Malgun Gothic"/>
                          <a:cs typeface="Malgun Gothic"/>
                        </a:rPr>
                        <a:t>日本人マネージャー</a:t>
                      </a:r>
                      <a:r>
                        <a:rPr sz="700" dirty="0" smtClean="0">
                          <a:solidFill>
                            <a:srgbClr val="231F20"/>
                          </a:solidFill>
                          <a:latin typeface="Malgun Gothic"/>
                          <a:cs typeface="Malgun Gothic"/>
                        </a:rPr>
                        <a:t>:</a:t>
                      </a:r>
                      <a:r>
                        <a:rPr sz="700" spc="-5" dirty="0" smtClean="0">
                          <a:solidFill>
                            <a:srgbClr val="231F20"/>
                          </a:solidFill>
                          <a:latin typeface="Malgun Gothic"/>
                          <a:cs typeface="Malgun Gothic"/>
                        </a:rPr>
                        <a:t> </a:t>
                      </a:r>
                      <a:r>
                        <a:rPr sz="700" dirty="0">
                          <a:solidFill>
                            <a:srgbClr val="231F20"/>
                          </a:solidFill>
                          <a:latin typeface="Malgun Gothic"/>
                          <a:cs typeface="Malgun Gothic"/>
                        </a:rPr>
                        <a:t>1 </a:t>
                      </a:r>
                      <a:r>
                        <a:rPr lang="ja-JP" altLang="en-US" sz="700" spc="-10" dirty="0" smtClean="0">
                          <a:solidFill>
                            <a:srgbClr val="231F20"/>
                          </a:solidFill>
                          <a:latin typeface="Malgun Gothic"/>
                          <a:cs typeface="Malgun Gothic"/>
                        </a:rPr>
                        <a:t>人</a:t>
                      </a:r>
                      <a:r>
                        <a:rPr sz="700" spc="-10" dirty="0" smtClean="0">
                          <a:solidFill>
                            <a:srgbClr val="231F20"/>
                          </a:solidFill>
                          <a:latin typeface="Malgun Gothic"/>
                          <a:cs typeface="Malgun Gothic"/>
                        </a:rPr>
                        <a:t> </a:t>
                      </a:r>
                      <a:endParaRPr lang="en-US" sz="700" spc="0" dirty="0" smtClean="0">
                        <a:solidFill>
                          <a:srgbClr val="231F20"/>
                        </a:solidFill>
                        <a:latin typeface="Malgun Gothic"/>
                        <a:cs typeface="Malgun Gothic"/>
                      </a:endParaRPr>
                    </a:p>
                    <a:p>
                      <a:pPr marL="38100" marR="80645">
                        <a:lnSpc>
                          <a:spcPts val="1500"/>
                        </a:lnSpc>
                        <a:spcBef>
                          <a:spcPts val="95"/>
                        </a:spcBef>
                      </a:pPr>
                      <a:r>
                        <a:rPr lang="ja-JP" altLang="en-US" sz="700" spc="0" dirty="0" smtClean="0">
                          <a:solidFill>
                            <a:srgbClr val="231F20"/>
                          </a:solidFill>
                          <a:latin typeface="Malgun Gothic"/>
                          <a:cs typeface="Malgun Gothic"/>
                        </a:rPr>
                        <a:t>中国人マネージャー</a:t>
                      </a:r>
                      <a:r>
                        <a:rPr sz="700" dirty="0" smtClean="0">
                          <a:solidFill>
                            <a:srgbClr val="231F20"/>
                          </a:solidFill>
                          <a:latin typeface="Malgun Gothic"/>
                          <a:cs typeface="Malgun Gothic"/>
                        </a:rPr>
                        <a:t>: </a:t>
                      </a:r>
                      <a:r>
                        <a:rPr sz="700" dirty="0">
                          <a:solidFill>
                            <a:srgbClr val="231F20"/>
                          </a:solidFill>
                          <a:latin typeface="Malgun Gothic"/>
                          <a:cs typeface="Malgun Gothic"/>
                        </a:rPr>
                        <a:t>1 </a:t>
                      </a:r>
                      <a:r>
                        <a:rPr lang="ja-JP" altLang="en-US" sz="700" dirty="0" smtClean="0">
                          <a:solidFill>
                            <a:srgbClr val="231F20"/>
                          </a:solidFill>
                          <a:latin typeface="Malgun Gothic"/>
                          <a:cs typeface="Malgun Gothic"/>
                        </a:rPr>
                        <a:t>人</a:t>
                      </a:r>
                      <a:r>
                        <a:rPr sz="700" spc="-10" dirty="0" smtClean="0">
                          <a:solidFill>
                            <a:srgbClr val="231F20"/>
                          </a:solidFill>
                          <a:latin typeface="Malgun Gothic"/>
                          <a:cs typeface="Malgun Gothic"/>
                        </a:rPr>
                        <a:t> </a:t>
                      </a:r>
                      <a:endParaRPr lang="en-US" sz="700" spc="-10" dirty="0" smtClean="0">
                        <a:solidFill>
                          <a:srgbClr val="231F20"/>
                        </a:solidFill>
                        <a:latin typeface="Malgun Gothic"/>
                        <a:cs typeface="Malgun Gothic"/>
                      </a:endParaRPr>
                    </a:p>
                    <a:p>
                      <a:pPr marL="38100" marR="80645">
                        <a:lnSpc>
                          <a:spcPts val="1500"/>
                        </a:lnSpc>
                        <a:spcBef>
                          <a:spcPts val="95"/>
                        </a:spcBef>
                      </a:pPr>
                      <a:r>
                        <a:rPr lang="ja-JP" altLang="en-US" sz="700" spc="-10" dirty="0" smtClean="0">
                          <a:solidFill>
                            <a:srgbClr val="231F20"/>
                          </a:solidFill>
                          <a:latin typeface="Malgun Gothic"/>
                          <a:cs typeface="Malgun Gothic"/>
                        </a:rPr>
                        <a:t>フィリピンスタッフ</a:t>
                      </a:r>
                      <a:r>
                        <a:rPr sz="700" spc="-10" dirty="0" smtClean="0">
                          <a:solidFill>
                            <a:srgbClr val="231F20"/>
                          </a:solidFill>
                          <a:latin typeface="Malgun Gothic"/>
                          <a:cs typeface="Malgun Gothic"/>
                        </a:rPr>
                        <a:t> </a:t>
                      </a:r>
                      <a:r>
                        <a:rPr sz="700" dirty="0">
                          <a:solidFill>
                            <a:srgbClr val="231F20"/>
                          </a:solidFill>
                          <a:latin typeface="Malgun Gothic"/>
                          <a:cs typeface="Malgun Gothic"/>
                        </a:rPr>
                        <a:t>100</a:t>
                      </a:r>
                      <a:r>
                        <a:rPr sz="700" spc="-5" dirty="0">
                          <a:solidFill>
                            <a:srgbClr val="231F20"/>
                          </a:solidFill>
                          <a:latin typeface="Malgun Gothic"/>
                          <a:cs typeface="Malgun Gothic"/>
                        </a:rPr>
                        <a:t> </a:t>
                      </a:r>
                      <a:r>
                        <a:rPr lang="ja-JP" altLang="en-US" sz="700" spc="-10" dirty="0" smtClean="0">
                          <a:solidFill>
                            <a:srgbClr val="231F20"/>
                          </a:solidFill>
                          <a:latin typeface="Malgun Gothic"/>
                          <a:cs typeface="Malgun Gothic"/>
                        </a:rPr>
                        <a:t>人</a:t>
                      </a:r>
                      <a:endParaRPr sz="700" dirty="0">
                        <a:latin typeface="Malgun Gothic"/>
                        <a:cs typeface="Malgun Gothic"/>
                      </a:endParaRPr>
                    </a:p>
                  </a:txBody>
                  <a:tcPr marL="0" marR="0" marT="12065" marB="0">
                    <a:lnL w="12700">
                      <a:solidFill>
                        <a:srgbClr val="FFFFFF"/>
                      </a:solidFill>
                      <a:prstDash val="solid"/>
                    </a:lnL>
                    <a:lnR w="12700">
                      <a:solidFill>
                        <a:srgbClr val="FFFFFF"/>
                      </a:solidFill>
                      <a:prstDash val="solid"/>
                    </a:lnR>
                    <a:solidFill>
                      <a:srgbClr val="FFFFFF">
                        <a:alpha val="50000"/>
                      </a:srgbClr>
                    </a:solidFill>
                  </a:tcPr>
                </a:tc>
                <a:tc>
                  <a:txBody>
                    <a:bodyPr/>
                    <a:lstStyle/>
                    <a:p>
                      <a:pPr>
                        <a:lnSpc>
                          <a:spcPct val="100000"/>
                        </a:lnSpc>
                      </a:pPr>
                      <a:endParaRPr sz="800" dirty="0">
                        <a:latin typeface="Times New Roman"/>
                        <a:cs typeface="Times New Roman"/>
                      </a:endParaRPr>
                    </a:p>
                    <a:p>
                      <a:pPr>
                        <a:lnSpc>
                          <a:spcPct val="100000"/>
                        </a:lnSpc>
                      </a:pPr>
                      <a:endParaRPr sz="1050" dirty="0">
                        <a:latin typeface="Times New Roman"/>
                        <a:cs typeface="Times New Roman"/>
                      </a:endParaRPr>
                    </a:p>
                    <a:p>
                      <a:pPr marL="102870" marR="78740" indent="-64769" algn="ctr">
                        <a:lnSpc>
                          <a:spcPct val="100000"/>
                        </a:lnSpc>
                      </a:pPr>
                      <a:r>
                        <a:rPr lang="ja-JP" altLang="en-US" sz="600" dirty="0" smtClean="0">
                          <a:solidFill>
                            <a:srgbClr val="231F20"/>
                          </a:solidFill>
                          <a:latin typeface="Malgun Gothic"/>
                          <a:cs typeface="Malgun Gothic"/>
                        </a:rPr>
                        <a:t>生徒の比率（国別）</a:t>
                      </a:r>
                      <a:endParaRPr lang="en-US" altLang="ja-JP" sz="600" dirty="0" smtClean="0">
                        <a:solidFill>
                          <a:srgbClr val="231F20"/>
                        </a:solidFill>
                        <a:latin typeface="Malgun Gothic"/>
                        <a:cs typeface="Malgun Gothic"/>
                      </a:endParaRPr>
                    </a:p>
                    <a:p>
                      <a:pPr marL="102870" marR="78740" indent="-64769" algn="ctr">
                        <a:lnSpc>
                          <a:spcPct val="100000"/>
                        </a:lnSpc>
                      </a:pPr>
                      <a:r>
                        <a:rPr lang="en-US" altLang="ja-JP" sz="600" dirty="0" smtClean="0">
                          <a:solidFill>
                            <a:srgbClr val="231F20"/>
                          </a:solidFill>
                          <a:latin typeface="Malgun Gothic"/>
                          <a:cs typeface="Malgun Gothic"/>
                        </a:rPr>
                        <a:t>(2023</a:t>
                      </a:r>
                      <a:r>
                        <a:rPr lang="ja-JP" altLang="en-US" sz="600" dirty="0" smtClean="0">
                          <a:solidFill>
                            <a:srgbClr val="231F20"/>
                          </a:solidFill>
                          <a:latin typeface="Malgun Gothic"/>
                          <a:cs typeface="Malgun Gothic"/>
                        </a:rPr>
                        <a:t>年</a:t>
                      </a:r>
                      <a:r>
                        <a:rPr lang="en-US" altLang="ja-JP" sz="600" dirty="0" smtClean="0">
                          <a:solidFill>
                            <a:srgbClr val="231F20"/>
                          </a:solidFill>
                          <a:latin typeface="Malgun Gothic"/>
                          <a:cs typeface="Malgun Gothic"/>
                        </a:rPr>
                        <a:t>1</a:t>
                      </a:r>
                      <a:r>
                        <a:rPr lang="ja-JP" altLang="en-US" sz="600" dirty="0" smtClean="0">
                          <a:solidFill>
                            <a:srgbClr val="231F20"/>
                          </a:solidFill>
                          <a:latin typeface="Malgun Gothic"/>
                          <a:cs typeface="Malgun Gothic"/>
                        </a:rPr>
                        <a:t>月データ</a:t>
                      </a:r>
                      <a:r>
                        <a:rPr lang="en-US" altLang="ja-JP" sz="600" dirty="0" smtClean="0">
                          <a:solidFill>
                            <a:srgbClr val="231F20"/>
                          </a:solidFill>
                          <a:latin typeface="Malgun Gothic"/>
                          <a:cs typeface="Malgun Gothic"/>
                        </a:rPr>
                        <a:t>)</a:t>
                      </a:r>
                    </a:p>
                    <a:p>
                      <a:pPr marL="102870" marR="78740" indent="-64769">
                        <a:lnSpc>
                          <a:spcPct val="100000"/>
                        </a:lnSpc>
                      </a:pPr>
                      <a:endParaRPr sz="600" dirty="0">
                        <a:latin typeface="Malgun Gothic"/>
                        <a:cs typeface="Malgun Gothic"/>
                      </a:endParaRPr>
                    </a:p>
                  </a:txBody>
                  <a:tcPr marL="0" marR="0" marT="0" marB="0">
                    <a:lnL w="12700">
                      <a:solidFill>
                        <a:srgbClr val="FFFFFF"/>
                      </a:solidFill>
                      <a:prstDash val="solid"/>
                    </a:lnL>
                    <a:lnR w="12700">
                      <a:solidFill>
                        <a:srgbClr val="FFFFFF"/>
                      </a:solidFill>
                      <a:prstDash val="solid"/>
                    </a:lnR>
                    <a:solidFill>
                      <a:srgbClr val="FFFFFF">
                        <a:alpha val="50000"/>
                      </a:srgbClr>
                    </a:solidFill>
                  </a:tcPr>
                </a:tc>
                <a:tc>
                  <a:txBody>
                    <a:bodyPr/>
                    <a:lstStyle/>
                    <a:p>
                      <a:pPr marL="212725">
                        <a:lnSpc>
                          <a:spcPct val="100000"/>
                        </a:lnSpc>
                        <a:spcBef>
                          <a:spcPts val="705"/>
                        </a:spcBef>
                      </a:pPr>
                      <a:r>
                        <a:rPr lang="ja-JP" altLang="en-US" sz="600" dirty="0" smtClean="0">
                          <a:solidFill>
                            <a:srgbClr val="231F20"/>
                          </a:solidFill>
                          <a:latin typeface="Malgun Gothic"/>
                          <a:cs typeface="Malgun Gothic"/>
                        </a:rPr>
                        <a:t>日本人</a:t>
                      </a:r>
                      <a:r>
                        <a:rPr sz="600" dirty="0" smtClean="0">
                          <a:solidFill>
                            <a:srgbClr val="231F20"/>
                          </a:solidFill>
                          <a:latin typeface="Malgun Gothic"/>
                          <a:cs typeface="Malgun Gothic"/>
                        </a:rPr>
                        <a:t>:</a:t>
                      </a:r>
                      <a:r>
                        <a:rPr sz="600" spc="-20" dirty="0" smtClean="0">
                          <a:solidFill>
                            <a:srgbClr val="231F20"/>
                          </a:solidFill>
                          <a:latin typeface="Malgun Gothic"/>
                          <a:cs typeface="Malgun Gothic"/>
                        </a:rPr>
                        <a:t> </a:t>
                      </a:r>
                      <a:r>
                        <a:rPr sz="600" spc="-25" dirty="0">
                          <a:solidFill>
                            <a:srgbClr val="231F20"/>
                          </a:solidFill>
                          <a:latin typeface="Malgun Gothic"/>
                          <a:cs typeface="Malgun Gothic"/>
                        </a:rPr>
                        <a:t>20%</a:t>
                      </a:r>
                      <a:endParaRPr sz="600" dirty="0">
                        <a:latin typeface="Malgun Gothic"/>
                        <a:cs typeface="Malgun Gothic"/>
                      </a:endParaRPr>
                    </a:p>
                    <a:p>
                      <a:pPr marL="212725">
                        <a:lnSpc>
                          <a:spcPct val="100000"/>
                        </a:lnSpc>
                        <a:spcBef>
                          <a:spcPts val="480"/>
                        </a:spcBef>
                      </a:pPr>
                      <a:r>
                        <a:rPr lang="ja-JP" altLang="en-US" sz="600" spc="0" dirty="0" smtClean="0">
                          <a:solidFill>
                            <a:srgbClr val="231F20"/>
                          </a:solidFill>
                          <a:latin typeface="Malgun Gothic"/>
                          <a:cs typeface="Malgun Gothic"/>
                        </a:rPr>
                        <a:t>韓国人</a:t>
                      </a:r>
                      <a:r>
                        <a:rPr sz="600" spc="-20" dirty="0" smtClean="0">
                          <a:solidFill>
                            <a:srgbClr val="231F20"/>
                          </a:solidFill>
                          <a:latin typeface="Malgun Gothic"/>
                          <a:cs typeface="Malgun Gothic"/>
                        </a:rPr>
                        <a:t> </a:t>
                      </a:r>
                      <a:r>
                        <a:rPr sz="600" spc="-25" dirty="0">
                          <a:solidFill>
                            <a:srgbClr val="231F20"/>
                          </a:solidFill>
                          <a:latin typeface="Malgun Gothic"/>
                          <a:cs typeface="Malgun Gothic"/>
                        </a:rPr>
                        <a:t>50%</a:t>
                      </a:r>
                      <a:endParaRPr sz="600" dirty="0">
                        <a:latin typeface="Malgun Gothic"/>
                        <a:cs typeface="Malgun Gothic"/>
                      </a:endParaRPr>
                    </a:p>
                    <a:p>
                      <a:pPr marL="212725">
                        <a:lnSpc>
                          <a:spcPct val="100000"/>
                        </a:lnSpc>
                        <a:spcBef>
                          <a:spcPts val="480"/>
                        </a:spcBef>
                      </a:pPr>
                      <a:r>
                        <a:rPr lang="ja-JP" altLang="en-US" sz="600" spc="-10" dirty="0" smtClean="0">
                          <a:solidFill>
                            <a:srgbClr val="231F20"/>
                          </a:solidFill>
                          <a:latin typeface="Malgun Gothic"/>
                          <a:cs typeface="Malgun Gothic"/>
                        </a:rPr>
                        <a:t>台湾人</a:t>
                      </a:r>
                      <a:r>
                        <a:rPr sz="600" spc="30" dirty="0" smtClean="0">
                          <a:solidFill>
                            <a:srgbClr val="231F20"/>
                          </a:solidFill>
                          <a:latin typeface="Malgun Gothic"/>
                          <a:cs typeface="Malgun Gothic"/>
                        </a:rPr>
                        <a:t> </a:t>
                      </a:r>
                      <a:r>
                        <a:rPr sz="600" spc="-25" dirty="0">
                          <a:solidFill>
                            <a:srgbClr val="231F20"/>
                          </a:solidFill>
                          <a:latin typeface="Malgun Gothic"/>
                          <a:cs typeface="Malgun Gothic"/>
                        </a:rPr>
                        <a:t>10%</a:t>
                      </a:r>
                      <a:endParaRPr sz="600" dirty="0">
                        <a:latin typeface="Malgun Gothic"/>
                        <a:cs typeface="Malgun Gothic"/>
                      </a:endParaRPr>
                    </a:p>
                    <a:p>
                      <a:pPr marL="212725">
                        <a:lnSpc>
                          <a:spcPct val="100000"/>
                        </a:lnSpc>
                        <a:spcBef>
                          <a:spcPts val="480"/>
                        </a:spcBef>
                      </a:pPr>
                      <a:r>
                        <a:rPr lang="ja-JP" altLang="en-US" sz="600" dirty="0" smtClean="0">
                          <a:solidFill>
                            <a:srgbClr val="231F20"/>
                          </a:solidFill>
                          <a:latin typeface="Malgun Gothic"/>
                          <a:cs typeface="Malgun Gothic"/>
                        </a:rPr>
                        <a:t>中国人</a:t>
                      </a:r>
                      <a:r>
                        <a:rPr sz="600" dirty="0" smtClean="0">
                          <a:solidFill>
                            <a:srgbClr val="231F20"/>
                          </a:solidFill>
                          <a:latin typeface="Malgun Gothic"/>
                          <a:cs typeface="Malgun Gothic"/>
                        </a:rPr>
                        <a:t>: </a:t>
                      </a:r>
                      <a:r>
                        <a:rPr sz="600" spc="-25" dirty="0">
                          <a:solidFill>
                            <a:srgbClr val="231F20"/>
                          </a:solidFill>
                          <a:latin typeface="Malgun Gothic"/>
                          <a:cs typeface="Malgun Gothic"/>
                        </a:rPr>
                        <a:t>10%</a:t>
                      </a:r>
                      <a:endParaRPr sz="600" dirty="0">
                        <a:latin typeface="Malgun Gothic"/>
                        <a:cs typeface="Malgun Gothic"/>
                      </a:endParaRPr>
                    </a:p>
                    <a:p>
                      <a:pPr marL="212725">
                        <a:lnSpc>
                          <a:spcPct val="100000"/>
                        </a:lnSpc>
                        <a:spcBef>
                          <a:spcPts val="480"/>
                        </a:spcBef>
                      </a:pPr>
                      <a:r>
                        <a:rPr lang="ja-JP" altLang="en-US" sz="600" dirty="0" smtClean="0">
                          <a:solidFill>
                            <a:srgbClr val="231F20"/>
                          </a:solidFill>
                          <a:latin typeface="Malgun Gothic"/>
                          <a:cs typeface="Malgun Gothic"/>
                        </a:rPr>
                        <a:t>ベトナム人</a:t>
                      </a:r>
                      <a:r>
                        <a:rPr sz="600" dirty="0" smtClean="0">
                          <a:solidFill>
                            <a:srgbClr val="231F20"/>
                          </a:solidFill>
                          <a:latin typeface="Malgun Gothic"/>
                          <a:cs typeface="Malgun Gothic"/>
                        </a:rPr>
                        <a:t> </a:t>
                      </a:r>
                      <a:r>
                        <a:rPr sz="600" spc="-25" dirty="0">
                          <a:solidFill>
                            <a:srgbClr val="231F20"/>
                          </a:solidFill>
                          <a:latin typeface="Malgun Gothic"/>
                          <a:cs typeface="Malgun Gothic"/>
                        </a:rPr>
                        <a:t>10%</a:t>
                      </a:r>
                      <a:endParaRPr sz="600" dirty="0">
                        <a:latin typeface="Malgun Gothic"/>
                        <a:cs typeface="Malgun Gothic"/>
                      </a:endParaRPr>
                    </a:p>
                  </a:txBody>
                  <a:tcPr marL="0" marR="0" marT="89535" marB="0">
                    <a:lnL w="12700">
                      <a:solidFill>
                        <a:srgbClr val="FFFFFF"/>
                      </a:solidFill>
                      <a:prstDash val="solid"/>
                    </a:lnL>
                    <a:solidFill>
                      <a:srgbClr val="FFFFFF">
                        <a:alpha val="50000"/>
                      </a:srgbClr>
                    </a:solidFill>
                  </a:tcPr>
                </a:tc>
              </a:tr>
              <a:tr h="318351">
                <a:tc>
                  <a:txBody>
                    <a:bodyPr/>
                    <a:lstStyle/>
                    <a:p>
                      <a:pPr algn="ctr">
                        <a:lnSpc>
                          <a:spcPct val="100000"/>
                        </a:lnSpc>
                      </a:pPr>
                      <a:endParaRPr lang="en-US" altLang="ja-JP" sz="600" b="1" dirty="0" smtClean="0">
                        <a:solidFill>
                          <a:srgbClr val="231F20"/>
                        </a:solidFill>
                        <a:latin typeface="Malgun Gothic"/>
                        <a:cs typeface="Malgun Gothic"/>
                      </a:endParaRPr>
                    </a:p>
                    <a:p>
                      <a:pPr algn="ctr">
                        <a:lnSpc>
                          <a:spcPct val="100000"/>
                        </a:lnSpc>
                      </a:pPr>
                      <a:r>
                        <a:rPr lang="ja-JP" altLang="en-US" sz="600" b="1" dirty="0" smtClean="0">
                          <a:solidFill>
                            <a:srgbClr val="231F20"/>
                          </a:solidFill>
                          <a:latin typeface="Malgun Gothic"/>
                          <a:cs typeface="Malgun Gothic"/>
                        </a:rPr>
                        <a:t>勉強場所</a:t>
                      </a:r>
                      <a:endParaRPr sz="600" dirty="0">
                        <a:latin typeface="Malgun Gothic"/>
                        <a:cs typeface="Malgun Gothic"/>
                      </a:endParaRPr>
                    </a:p>
                  </a:txBody>
                  <a:tcPr marL="0" marR="0" marT="1270" marB="0">
                    <a:lnR w="12700">
                      <a:solidFill>
                        <a:srgbClr val="FFFFFF"/>
                      </a:solidFill>
                      <a:prstDash val="solid"/>
                    </a:lnR>
                    <a:solidFill>
                      <a:srgbClr val="8EC9E6"/>
                    </a:solidFill>
                  </a:tcPr>
                </a:tc>
                <a:tc gridSpan="3">
                  <a:txBody>
                    <a:bodyPr/>
                    <a:lstStyle/>
                    <a:p>
                      <a:pPr algn="ctr">
                        <a:lnSpc>
                          <a:spcPct val="100000"/>
                        </a:lnSpc>
                        <a:spcBef>
                          <a:spcPts val="25"/>
                        </a:spcBef>
                      </a:pPr>
                      <a:r>
                        <a:rPr lang="ja-JP" altLang="en-US" sz="750" dirty="0" smtClean="0">
                          <a:latin typeface="Times New Roman"/>
                          <a:cs typeface="Times New Roman"/>
                        </a:rPr>
                        <a:t>幼稚園教室</a:t>
                      </a:r>
                      <a:r>
                        <a:rPr lang="en-US" altLang="ja-JP" sz="750" dirty="0" smtClean="0">
                          <a:latin typeface="Times New Roman"/>
                          <a:cs typeface="Times New Roman"/>
                        </a:rPr>
                        <a:t>1</a:t>
                      </a:r>
                      <a:r>
                        <a:rPr lang="ja-JP" altLang="en-US" sz="750" dirty="0" smtClean="0">
                          <a:latin typeface="Times New Roman"/>
                          <a:cs typeface="Times New Roman"/>
                        </a:rPr>
                        <a:t>室、幼稚園屋内運動場</a:t>
                      </a:r>
                      <a:r>
                        <a:rPr lang="en-US" altLang="ja-JP" sz="750" dirty="0" smtClean="0">
                          <a:latin typeface="Times New Roman"/>
                          <a:cs typeface="Times New Roman"/>
                        </a:rPr>
                        <a:t>1</a:t>
                      </a:r>
                      <a:r>
                        <a:rPr lang="ja-JP" altLang="en-US" sz="750" dirty="0" smtClean="0">
                          <a:latin typeface="Times New Roman"/>
                          <a:cs typeface="Times New Roman"/>
                        </a:rPr>
                        <a:t>教室、コンピューター室</a:t>
                      </a:r>
                      <a:r>
                        <a:rPr lang="en-US" altLang="ja-JP" sz="750" dirty="0" smtClean="0">
                          <a:latin typeface="Times New Roman"/>
                          <a:cs typeface="Times New Roman"/>
                        </a:rPr>
                        <a:t>1</a:t>
                      </a:r>
                      <a:r>
                        <a:rPr lang="ja-JP" altLang="en-US" sz="750" dirty="0" smtClean="0">
                          <a:latin typeface="Times New Roman"/>
                          <a:cs typeface="Times New Roman"/>
                        </a:rPr>
                        <a:t>室、</a:t>
                      </a:r>
                      <a:endParaRPr lang="en-US" altLang="ja-JP" sz="750" dirty="0" smtClean="0">
                        <a:latin typeface="Times New Roman"/>
                        <a:cs typeface="Times New Roman"/>
                      </a:endParaRPr>
                    </a:p>
                    <a:p>
                      <a:pPr algn="ctr">
                        <a:lnSpc>
                          <a:spcPct val="100000"/>
                        </a:lnSpc>
                        <a:spcBef>
                          <a:spcPts val="25"/>
                        </a:spcBef>
                      </a:pPr>
                      <a:r>
                        <a:rPr lang="en-US" altLang="ja-JP" sz="750" dirty="0" smtClean="0">
                          <a:latin typeface="Times New Roman"/>
                          <a:cs typeface="Times New Roman"/>
                        </a:rPr>
                        <a:t>ESL</a:t>
                      </a:r>
                      <a:r>
                        <a:rPr lang="ja-JP" altLang="en-US" sz="750" dirty="0" smtClean="0">
                          <a:latin typeface="Times New Roman"/>
                          <a:cs typeface="Times New Roman"/>
                        </a:rPr>
                        <a:t>マンツーマン教室</a:t>
                      </a:r>
                      <a:r>
                        <a:rPr lang="en-US" altLang="ja-JP" sz="750" dirty="0" smtClean="0">
                          <a:latin typeface="Times New Roman"/>
                          <a:cs typeface="Times New Roman"/>
                        </a:rPr>
                        <a:t>75</a:t>
                      </a:r>
                      <a:r>
                        <a:rPr lang="ja-JP" altLang="en-US" sz="750" dirty="0" smtClean="0">
                          <a:latin typeface="Times New Roman"/>
                          <a:cs typeface="Times New Roman"/>
                        </a:rPr>
                        <a:t>室、</a:t>
                      </a:r>
                      <a:r>
                        <a:rPr lang="en-US" altLang="ja-JP" sz="750" dirty="0" smtClean="0">
                          <a:latin typeface="Times New Roman"/>
                          <a:cs typeface="Times New Roman"/>
                        </a:rPr>
                        <a:t>ESL</a:t>
                      </a:r>
                      <a:r>
                        <a:rPr lang="ja-JP" altLang="en-US" sz="750" dirty="0" smtClean="0">
                          <a:latin typeface="Times New Roman"/>
                          <a:cs typeface="Times New Roman"/>
                        </a:rPr>
                        <a:t>グループ教室</a:t>
                      </a:r>
                      <a:r>
                        <a:rPr lang="en-US" altLang="ja-JP" sz="750" dirty="0" smtClean="0">
                          <a:latin typeface="Times New Roman"/>
                          <a:cs typeface="Times New Roman"/>
                        </a:rPr>
                        <a:t>8</a:t>
                      </a:r>
                      <a:r>
                        <a:rPr lang="ja-JP" altLang="en-US" sz="750" dirty="0" smtClean="0">
                          <a:latin typeface="Times New Roman"/>
                          <a:cs typeface="Times New Roman"/>
                        </a:rPr>
                        <a:t>室</a:t>
                      </a:r>
                      <a:endParaRPr sz="700" dirty="0">
                        <a:latin typeface="Malgun Gothic"/>
                        <a:cs typeface="Malgun Gothic"/>
                      </a:endParaRPr>
                    </a:p>
                  </a:txBody>
                  <a:tcPr marL="0" marR="0" marT="3175" marB="0">
                    <a:lnL w="12700">
                      <a:solidFill>
                        <a:srgbClr val="FFFFFF"/>
                      </a:solidFill>
                      <a:prstDash val="solid"/>
                    </a:lnL>
                    <a:solidFill>
                      <a:srgbClr val="C9EFF8"/>
                    </a:solidFill>
                  </a:tcPr>
                </a:tc>
                <a:tc hMerge="1">
                  <a:txBody>
                    <a:bodyPr/>
                    <a:lstStyle/>
                    <a:p>
                      <a:endParaRPr/>
                    </a:p>
                  </a:txBody>
                  <a:tcPr marL="0" marR="0" marT="0" marB="0"/>
                </a:tc>
                <a:tc hMerge="1">
                  <a:txBody>
                    <a:bodyPr/>
                    <a:lstStyle/>
                    <a:p>
                      <a:endParaRPr/>
                    </a:p>
                  </a:txBody>
                  <a:tcPr marL="0" marR="0" marT="0" marB="0"/>
                </a:tc>
              </a:tr>
              <a:tr h="266065">
                <a:tc>
                  <a:txBody>
                    <a:bodyPr/>
                    <a:lstStyle/>
                    <a:p>
                      <a:pPr algn="ctr">
                        <a:lnSpc>
                          <a:spcPct val="100000"/>
                        </a:lnSpc>
                        <a:spcBef>
                          <a:spcPts val="590"/>
                        </a:spcBef>
                      </a:pPr>
                      <a:r>
                        <a:rPr lang="ja-JP" altLang="en-US" sz="600" b="1" dirty="0" smtClean="0">
                          <a:latin typeface="Malgun Gothic"/>
                          <a:cs typeface="Malgun Gothic"/>
                        </a:rPr>
                        <a:t>宿泊施設</a:t>
                      </a:r>
                      <a:endParaRPr sz="600" b="1" dirty="0">
                        <a:latin typeface="Malgun Gothic"/>
                        <a:cs typeface="Malgun Gothic"/>
                      </a:endParaRPr>
                    </a:p>
                  </a:txBody>
                  <a:tcPr marL="0" marR="0" marT="74930" marB="0">
                    <a:lnR w="12700">
                      <a:solidFill>
                        <a:srgbClr val="FFFFFF"/>
                      </a:solidFill>
                      <a:prstDash val="solid"/>
                    </a:lnR>
                    <a:solidFill>
                      <a:srgbClr val="FFFFFF">
                        <a:alpha val="50000"/>
                      </a:srgbClr>
                    </a:solidFill>
                  </a:tcPr>
                </a:tc>
                <a:tc gridSpan="3">
                  <a:txBody>
                    <a:bodyPr/>
                    <a:lstStyle/>
                    <a:p>
                      <a:pPr marL="25400">
                        <a:lnSpc>
                          <a:spcPct val="100000"/>
                        </a:lnSpc>
                        <a:spcBef>
                          <a:spcPts val="385"/>
                        </a:spcBef>
                      </a:pPr>
                      <a:r>
                        <a:rPr sz="700" dirty="0">
                          <a:solidFill>
                            <a:srgbClr val="231F20"/>
                          </a:solidFill>
                          <a:latin typeface="Malgun Gothic"/>
                          <a:cs typeface="Malgun Gothic"/>
                        </a:rPr>
                        <a:t>30</a:t>
                      </a:r>
                      <a:r>
                        <a:rPr sz="700" spc="-10" dirty="0">
                          <a:solidFill>
                            <a:srgbClr val="231F20"/>
                          </a:solidFill>
                          <a:latin typeface="Malgun Gothic"/>
                          <a:cs typeface="Malgun Gothic"/>
                        </a:rPr>
                        <a:t> </a:t>
                      </a:r>
                      <a:r>
                        <a:rPr lang="ja-JP" altLang="en-US" sz="700" spc="-10" dirty="0" smtClean="0">
                          <a:solidFill>
                            <a:srgbClr val="231F20"/>
                          </a:solidFill>
                          <a:latin typeface="Malgun Gothic"/>
                          <a:cs typeface="Malgun Gothic"/>
                        </a:rPr>
                        <a:t>室</a:t>
                      </a:r>
                      <a:r>
                        <a:rPr sz="700" spc="-5" dirty="0" smtClean="0">
                          <a:solidFill>
                            <a:srgbClr val="231F20"/>
                          </a:solidFill>
                          <a:latin typeface="Malgun Gothic"/>
                          <a:cs typeface="Malgun Gothic"/>
                        </a:rPr>
                        <a:t> </a:t>
                      </a:r>
                      <a:r>
                        <a:rPr sz="700" dirty="0">
                          <a:solidFill>
                            <a:srgbClr val="231F20"/>
                          </a:solidFill>
                          <a:latin typeface="Malgun Gothic"/>
                          <a:cs typeface="Malgun Gothic"/>
                        </a:rPr>
                        <a:t>2-3</a:t>
                      </a:r>
                      <a:r>
                        <a:rPr sz="700" spc="-10" dirty="0">
                          <a:solidFill>
                            <a:srgbClr val="231F20"/>
                          </a:solidFill>
                          <a:latin typeface="Malgun Gothic"/>
                          <a:cs typeface="Malgun Gothic"/>
                        </a:rPr>
                        <a:t> </a:t>
                      </a:r>
                      <a:r>
                        <a:rPr lang="ja-JP" altLang="en-US" sz="700" spc="0" dirty="0" smtClean="0">
                          <a:solidFill>
                            <a:srgbClr val="231F20"/>
                          </a:solidFill>
                          <a:latin typeface="Malgun Gothic"/>
                          <a:cs typeface="Malgun Gothic"/>
                        </a:rPr>
                        <a:t>人用　</a:t>
                      </a:r>
                      <a:r>
                        <a:rPr sz="700" dirty="0" smtClean="0">
                          <a:solidFill>
                            <a:srgbClr val="231F20"/>
                          </a:solidFill>
                          <a:latin typeface="Malgun Gothic"/>
                          <a:cs typeface="Malgun Gothic"/>
                        </a:rPr>
                        <a:t>24</a:t>
                      </a:r>
                      <a:r>
                        <a:rPr sz="700" spc="-5" dirty="0" smtClean="0">
                          <a:solidFill>
                            <a:srgbClr val="231F20"/>
                          </a:solidFill>
                          <a:latin typeface="Malgun Gothic"/>
                          <a:cs typeface="Malgun Gothic"/>
                        </a:rPr>
                        <a:t> </a:t>
                      </a:r>
                      <a:r>
                        <a:rPr lang="ja-JP" altLang="en-US" sz="700" spc="0" dirty="0" smtClean="0">
                          <a:solidFill>
                            <a:srgbClr val="231F20"/>
                          </a:solidFill>
                          <a:latin typeface="Malgun Gothic"/>
                          <a:cs typeface="Malgun Gothic"/>
                        </a:rPr>
                        <a:t>室</a:t>
                      </a:r>
                      <a:r>
                        <a:rPr sz="700" spc="-10" dirty="0" smtClean="0">
                          <a:solidFill>
                            <a:srgbClr val="231F20"/>
                          </a:solidFill>
                          <a:latin typeface="Malgun Gothic"/>
                          <a:cs typeface="Malgun Gothic"/>
                        </a:rPr>
                        <a:t> </a:t>
                      </a:r>
                      <a:r>
                        <a:rPr sz="700" spc="-5" dirty="0" smtClean="0">
                          <a:solidFill>
                            <a:srgbClr val="231F20"/>
                          </a:solidFill>
                          <a:latin typeface="Malgun Gothic"/>
                          <a:cs typeface="Malgun Gothic"/>
                        </a:rPr>
                        <a:t> </a:t>
                      </a:r>
                      <a:r>
                        <a:rPr sz="700" dirty="0">
                          <a:solidFill>
                            <a:srgbClr val="231F20"/>
                          </a:solidFill>
                          <a:latin typeface="Malgun Gothic"/>
                          <a:cs typeface="Malgun Gothic"/>
                        </a:rPr>
                        <a:t>4-5</a:t>
                      </a:r>
                      <a:r>
                        <a:rPr sz="700" spc="-5" dirty="0">
                          <a:solidFill>
                            <a:srgbClr val="231F20"/>
                          </a:solidFill>
                          <a:latin typeface="Malgun Gothic"/>
                          <a:cs typeface="Malgun Gothic"/>
                        </a:rPr>
                        <a:t> </a:t>
                      </a:r>
                      <a:r>
                        <a:rPr lang="ja-JP" altLang="en-US" sz="700" spc="-5" dirty="0" smtClean="0">
                          <a:solidFill>
                            <a:srgbClr val="231F20"/>
                          </a:solidFill>
                          <a:latin typeface="Malgun Gothic"/>
                          <a:cs typeface="Malgun Gothic"/>
                        </a:rPr>
                        <a:t>人用</a:t>
                      </a:r>
                      <a:endParaRPr sz="700" dirty="0">
                        <a:latin typeface="Malgun Gothic"/>
                        <a:cs typeface="Malgun Gothic"/>
                      </a:endParaRPr>
                    </a:p>
                  </a:txBody>
                  <a:tcPr marL="0" marR="0" marT="48895" marB="0">
                    <a:lnL w="12700">
                      <a:solidFill>
                        <a:srgbClr val="FFFFFF"/>
                      </a:solidFill>
                      <a:prstDash val="solid"/>
                    </a:lnL>
                    <a:solidFill>
                      <a:srgbClr val="FFFFFF">
                        <a:alpha val="50000"/>
                      </a:srgbClr>
                    </a:solidFill>
                  </a:tcPr>
                </a:tc>
                <a:tc hMerge="1">
                  <a:txBody>
                    <a:bodyPr/>
                    <a:lstStyle/>
                    <a:p>
                      <a:endParaRPr/>
                    </a:p>
                  </a:txBody>
                  <a:tcPr marL="0" marR="0" marT="0" marB="0"/>
                </a:tc>
                <a:tc hMerge="1">
                  <a:txBody>
                    <a:bodyPr/>
                    <a:lstStyle/>
                    <a:p>
                      <a:endParaRPr/>
                    </a:p>
                  </a:txBody>
                  <a:tcPr marL="0" marR="0" marT="0" marB="0"/>
                </a:tc>
              </a:tr>
            </a:tbl>
          </a:graphicData>
        </a:graphic>
      </p:graphicFrame>
      <p:sp>
        <p:nvSpPr>
          <p:cNvPr id="23" name="object 23"/>
          <p:cNvSpPr/>
          <p:nvPr/>
        </p:nvSpPr>
        <p:spPr>
          <a:xfrm>
            <a:off x="6954948" y="10378800"/>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9844" y="358902"/>
            <a:ext cx="2828925" cy="443711"/>
          </a:xfrm>
          <a:prstGeom prst="rect">
            <a:avLst/>
          </a:prstGeom>
        </p:spPr>
        <p:txBody>
          <a:bodyPr vert="horz" wrap="square" lIns="0" tIns="12700" rIns="0" bIns="0" rtlCol="0">
            <a:spAutoFit/>
          </a:bodyPr>
          <a:lstStyle/>
          <a:p>
            <a:pPr marL="12700">
              <a:lnSpc>
                <a:spcPct val="100000"/>
              </a:lnSpc>
              <a:spcBef>
                <a:spcPts val="100"/>
              </a:spcBef>
              <a:tabLst>
                <a:tab pos="827405" algn="l"/>
              </a:tabLst>
            </a:pPr>
            <a:r>
              <a:rPr spc="160" dirty="0" smtClean="0"/>
              <a:t>ESL</a:t>
            </a:r>
            <a:r>
              <a:rPr lang="ja-JP" altLang="en-US" dirty="0" smtClean="0"/>
              <a:t>の施設紹介</a:t>
            </a:r>
            <a:r>
              <a:rPr spc="215" dirty="0" smtClean="0"/>
              <a:t> </a:t>
            </a:r>
            <a:endParaRPr spc="215" dirty="0"/>
          </a:p>
        </p:txBody>
      </p:sp>
      <p:sp>
        <p:nvSpPr>
          <p:cNvPr id="3" name="object 3"/>
          <p:cNvSpPr/>
          <p:nvPr/>
        </p:nvSpPr>
        <p:spPr>
          <a:xfrm>
            <a:off x="3582360" y="632852"/>
            <a:ext cx="3520440" cy="0"/>
          </a:xfrm>
          <a:custGeom>
            <a:avLst/>
            <a:gdLst/>
            <a:ahLst/>
            <a:cxnLst/>
            <a:rect l="l" t="t" r="r" b="b"/>
            <a:pathLst>
              <a:path w="3520440">
                <a:moveTo>
                  <a:pt x="0" y="0"/>
                </a:moveTo>
                <a:lnTo>
                  <a:pt x="3520440" y="0"/>
                </a:lnTo>
              </a:path>
            </a:pathLst>
          </a:custGeom>
          <a:ln w="25400">
            <a:solidFill>
              <a:srgbClr val="00AEE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456272" y="8568093"/>
            <a:ext cx="2168804" cy="1666252"/>
          </a:xfrm>
          <a:prstGeom prst="rect">
            <a:avLst/>
          </a:prstGeom>
        </p:spPr>
      </p:pic>
      <p:pic>
        <p:nvPicPr>
          <p:cNvPr id="5" name="object 5"/>
          <p:cNvPicPr/>
          <p:nvPr/>
        </p:nvPicPr>
        <p:blipFill>
          <a:blip r:embed="rId3" cstate="print"/>
          <a:stretch>
            <a:fillRect/>
          </a:stretch>
        </p:blipFill>
        <p:spPr>
          <a:xfrm>
            <a:off x="455548" y="855103"/>
            <a:ext cx="3294963" cy="2448686"/>
          </a:xfrm>
          <a:prstGeom prst="rect">
            <a:avLst/>
          </a:prstGeom>
        </p:spPr>
      </p:pic>
      <p:pic>
        <p:nvPicPr>
          <p:cNvPr id="6" name="object 6"/>
          <p:cNvPicPr/>
          <p:nvPr/>
        </p:nvPicPr>
        <p:blipFill>
          <a:blip r:embed="rId4" cstate="print"/>
          <a:stretch>
            <a:fillRect/>
          </a:stretch>
        </p:blipFill>
        <p:spPr>
          <a:xfrm>
            <a:off x="3798366" y="855103"/>
            <a:ext cx="3292424" cy="2448684"/>
          </a:xfrm>
          <a:prstGeom prst="rect">
            <a:avLst/>
          </a:prstGeom>
        </p:spPr>
      </p:pic>
      <p:pic>
        <p:nvPicPr>
          <p:cNvPr id="7" name="object 7"/>
          <p:cNvPicPr/>
          <p:nvPr/>
        </p:nvPicPr>
        <p:blipFill>
          <a:blip r:embed="rId5" cstate="print"/>
          <a:stretch>
            <a:fillRect/>
          </a:stretch>
        </p:blipFill>
        <p:spPr>
          <a:xfrm>
            <a:off x="2133035" y="3357600"/>
            <a:ext cx="1617476" cy="1238923"/>
          </a:xfrm>
          <a:prstGeom prst="rect">
            <a:avLst/>
          </a:prstGeom>
        </p:spPr>
      </p:pic>
      <p:pic>
        <p:nvPicPr>
          <p:cNvPr id="8" name="object 8"/>
          <p:cNvPicPr/>
          <p:nvPr/>
        </p:nvPicPr>
        <p:blipFill>
          <a:blip r:embed="rId6" cstate="print"/>
          <a:stretch>
            <a:fillRect/>
          </a:stretch>
        </p:blipFill>
        <p:spPr>
          <a:xfrm>
            <a:off x="457200" y="3357600"/>
            <a:ext cx="1617472" cy="1238923"/>
          </a:xfrm>
          <a:prstGeom prst="rect">
            <a:avLst/>
          </a:prstGeom>
        </p:spPr>
      </p:pic>
      <p:pic>
        <p:nvPicPr>
          <p:cNvPr id="9" name="object 9"/>
          <p:cNvPicPr/>
          <p:nvPr/>
        </p:nvPicPr>
        <p:blipFill>
          <a:blip r:embed="rId7" cstate="print"/>
          <a:stretch>
            <a:fillRect/>
          </a:stretch>
        </p:blipFill>
        <p:spPr>
          <a:xfrm>
            <a:off x="3798376" y="3355683"/>
            <a:ext cx="1646202" cy="1240840"/>
          </a:xfrm>
          <a:prstGeom prst="rect">
            <a:avLst/>
          </a:prstGeom>
        </p:spPr>
      </p:pic>
      <p:pic>
        <p:nvPicPr>
          <p:cNvPr id="10" name="object 10"/>
          <p:cNvPicPr/>
          <p:nvPr/>
        </p:nvPicPr>
        <p:blipFill>
          <a:blip r:embed="rId8" cstate="print"/>
          <a:stretch>
            <a:fillRect/>
          </a:stretch>
        </p:blipFill>
        <p:spPr>
          <a:xfrm>
            <a:off x="5503546" y="3357600"/>
            <a:ext cx="1587244" cy="1238923"/>
          </a:xfrm>
          <a:prstGeom prst="rect">
            <a:avLst/>
          </a:prstGeom>
        </p:spPr>
      </p:pic>
      <p:pic>
        <p:nvPicPr>
          <p:cNvPr id="11" name="object 11"/>
          <p:cNvPicPr/>
          <p:nvPr/>
        </p:nvPicPr>
        <p:blipFill>
          <a:blip r:embed="rId9" cstate="print"/>
          <a:stretch>
            <a:fillRect/>
          </a:stretch>
        </p:blipFill>
        <p:spPr>
          <a:xfrm>
            <a:off x="2674645" y="8568550"/>
            <a:ext cx="2187613" cy="1665795"/>
          </a:xfrm>
          <a:prstGeom prst="rect">
            <a:avLst/>
          </a:prstGeom>
        </p:spPr>
      </p:pic>
      <p:pic>
        <p:nvPicPr>
          <p:cNvPr id="12" name="object 12"/>
          <p:cNvPicPr/>
          <p:nvPr/>
        </p:nvPicPr>
        <p:blipFill>
          <a:blip r:embed="rId10" cstate="print"/>
          <a:stretch>
            <a:fillRect/>
          </a:stretch>
        </p:blipFill>
        <p:spPr>
          <a:xfrm>
            <a:off x="4911813" y="8568093"/>
            <a:ext cx="2178977" cy="1666252"/>
          </a:xfrm>
          <a:prstGeom prst="rect">
            <a:avLst/>
          </a:prstGeom>
        </p:spPr>
      </p:pic>
      <p:pic>
        <p:nvPicPr>
          <p:cNvPr id="13" name="object 13"/>
          <p:cNvPicPr/>
          <p:nvPr/>
        </p:nvPicPr>
        <p:blipFill>
          <a:blip r:embed="rId11" cstate="print"/>
          <a:stretch>
            <a:fillRect/>
          </a:stretch>
        </p:blipFill>
        <p:spPr>
          <a:xfrm>
            <a:off x="5503545" y="7146345"/>
            <a:ext cx="1587246" cy="1363314"/>
          </a:xfrm>
          <a:prstGeom prst="rect">
            <a:avLst/>
          </a:prstGeom>
        </p:spPr>
      </p:pic>
      <p:pic>
        <p:nvPicPr>
          <p:cNvPr id="14" name="object 14"/>
          <p:cNvPicPr/>
          <p:nvPr/>
        </p:nvPicPr>
        <p:blipFill>
          <a:blip r:embed="rId12" cstate="print"/>
          <a:stretch>
            <a:fillRect/>
          </a:stretch>
        </p:blipFill>
        <p:spPr>
          <a:xfrm>
            <a:off x="455548" y="4646003"/>
            <a:ext cx="3286484" cy="2448687"/>
          </a:xfrm>
          <a:prstGeom prst="rect">
            <a:avLst/>
          </a:prstGeom>
        </p:spPr>
      </p:pic>
      <p:pic>
        <p:nvPicPr>
          <p:cNvPr id="15" name="object 15"/>
          <p:cNvPicPr/>
          <p:nvPr/>
        </p:nvPicPr>
        <p:blipFill>
          <a:blip r:embed="rId13" cstate="print"/>
          <a:stretch>
            <a:fillRect/>
          </a:stretch>
        </p:blipFill>
        <p:spPr>
          <a:xfrm>
            <a:off x="456819" y="7146345"/>
            <a:ext cx="1646199" cy="1363314"/>
          </a:xfrm>
          <a:prstGeom prst="rect">
            <a:avLst/>
          </a:prstGeom>
        </p:spPr>
      </p:pic>
      <p:pic>
        <p:nvPicPr>
          <p:cNvPr id="16" name="object 16"/>
          <p:cNvPicPr/>
          <p:nvPr/>
        </p:nvPicPr>
        <p:blipFill>
          <a:blip r:embed="rId14" cstate="print"/>
          <a:stretch>
            <a:fillRect/>
          </a:stretch>
        </p:blipFill>
        <p:spPr>
          <a:xfrm>
            <a:off x="2152167" y="7146341"/>
            <a:ext cx="1589862" cy="1363319"/>
          </a:xfrm>
          <a:prstGeom prst="rect">
            <a:avLst/>
          </a:prstGeom>
        </p:spPr>
      </p:pic>
      <p:pic>
        <p:nvPicPr>
          <p:cNvPr id="17" name="object 17"/>
          <p:cNvPicPr/>
          <p:nvPr/>
        </p:nvPicPr>
        <p:blipFill>
          <a:blip r:embed="rId15" cstate="print"/>
          <a:stretch>
            <a:fillRect/>
          </a:stretch>
        </p:blipFill>
        <p:spPr>
          <a:xfrm>
            <a:off x="3798366" y="4646009"/>
            <a:ext cx="1646212" cy="2448680"/>
          </a:xfrm>
          <a:prstGeom prst="rect">
            <a:avLst/>
          </a:prstGeom>
        </p:spPr>
      </p:pic>
      <p:pic>
        <p:nvPicPr>
          <p:cNvPr id="18" name="object 18"/>
          <p:cNvPicPr/>
          <p:nvPr/>
        </p:nvPicPr>
        <p:blipFill>
          <a:blip r:embed="rId16" cstate="print"/>
          <a:stretch>
            <a:fillRect/>
          </a:stretch>
        </p:blipFill>
        <p:spPr>
          <a:xfrm>
            <a:off x="5503545" y="4646009"/>
            <a:ext cx="1587246" cy="2448680"/>
          </a:xfrm>
          <a:prstGeom prst="rect">
            <a:avLst/>
          </a:prstGeom>
        </p:spPr>
      </p:pic>
      <p:pic>
        <p:nvPicPr>
          <p:cNvPr id="19" name="object 19"/>
          <p:cNvPicPr/>
          <p:nvPr/>
        </p:nvPicPr>
        <p:blipFill>
          <a:blip r:embed="rId17" cstate="print"/>
          <a:stretch>
            <a:fillRect/>
          </a:stretch>
        </p:blipFill>
        <p:spPr>
          <a:xfrm>
            <a:off x="3798366" y="7146353"/>
            <a:ext cx="1646212" cy="1362211"/>
          </a:xfrm>
          <a:prstGeom prst="rect">
            <a:avLst/>
          </a:prstGeom>
        </p:spPr>
      </p:pic>
      <p:sp>
        <p:nvSpPr>
          <p:cNvPr id="20" name="object 20"/>
          <p:cNvSpPr/>
          <p:nvPr/>
        </p:nvSpPr>
        <p:spPr>
          <a:xfrm>
            <a:off x="2327593" y="10337853"/>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
        <p:nvSpPr>
          <p:cNvPr id="21" name="object 21"/>
          <p:cNvSpPr txBox="1"/>
          <p:nvPr/>
        </p:nvSpPr>
        <p:spPr>
          <a:xfrm>
            <a:off x="863113" y="10309397"/>
            <a:ext cx="2538095" cy="147320"/>
          </a:xfrm>
          <a:prstGeom prst="rect">
            <a:avLst/>
          </a:prstGeom>
        </p:spPr>
        <p:txBody>
          <a:bodyPr vert="horz" wrap="square" lIns="0" tIns="0" rIns="0" bIns="0" rtlCol="0">
            <a:spAutoFit/>
          </a:bodyPr>
          <a:lstStyle/>
          <a:p>
            <a:pPr marL="12700">
              <a:lnSpc>
                <a:spcPts val="1100"/>
              </a:lnSpc>
            </a:pPr>
            <a:r>
              <a:rPr sz="1000" dirty="0">
                <a:solidFill>
                  <a:srgbClr val="25408F"/>
                </a:solidFill>
                <a:latin typeface="Malgun Gothic"/>
                <a:cs typeface="Malgun Gothic"/>
              </a:rPr>
              <a:t>6.</a:t>
            </a:r>
            <a:r>
              <a:rPr sz="1000" spc="140" dirty="0">
                <a:solidFill>
                  <a:srgbClr val="25408F"/>
                </a:solidFill>
                <a:latin typeface="Malgun Gothic"/>
                <a:cs typeface="Malgun Gothic"/>
              </a:rPr>
              <a:t> </a:t>
            </a: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20" dirty="0">
                <a:solidFill>
                  <a:srgbClr val="231F20"/>
                </a:solidFill>
                <a:latin typeface="Times New Roman"/>
                <a:cs typeface="Times New Roman"/>
              </a:rPr>
              <a:t> </a:t>
            </a:r>
            <a:r>
              <a:rPr sz="800" dirty="0">
                <a:solidFill>
                  <a:srgbClr val="231F20"/>
                </a:solidFill>
                <a:latin typeface="Times New Roman"/>
                <a:cs typeface="Times New Roman"/>
              </a:rPr>
              <a:t>Resort</a:t>
            </a:r>
            <a:r>
              <a:rPr sz="800" spc="-15"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45" dirty="0">
                <a:solidFill>
                  <a:srgbClr val="231F20"/>
                </a:solidFill>
                <a:latin typeface="Times New Roman"/>
                <a:cs typeface="Times New Roman"/>
              </a:rPr>
              <a:t> </a:t>
            </a:r>
            <a:r>
              <a:rPr sz="800" spc="-10" dirty="0">
                <a:solidFill>
                  <a:srgbClr val="231F20"/>
                </a:solidFill>
                <a:latin typeface="Times New Roman"/>
                <a:cs typeface="Times New Roman"/>
                <a:hlinkClick r:id="rId18"/>
              </a:rPr>
              <a:t>www.elsaschoolcebu.com</a:t>
            </a:r>
            <a:endParaRPr sz="800">
              <a:latin typeface="Times New Roman"/>
              <a:cs typeface="Times New Roman"/>
            </a:endParaRPr>
          </a:p>
        </p:txBody>
      </p:sp>
      <p:sp>
        <p:nvSpPr>
          <p:cNvPr id="22" name="object 22"/>
          <p:cNvSpPr txBox="1"/>
          <p:nvPr/>
        </p:nvSpPr>
        <p:spPr>
          <a:xfrm>
            <a:off x="444120" y="10283997"/>
            <a:ext cx="310515" cy="177800"/>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25408F"/>
                </a:solidFill>
                <a:latin typeface="Malgun Gothic"/>
                <a:cs typeface="Malgun Gothic"/>
              </a:rPr>
              <a:t>page</a:t>
            </a:r>
            <a:endParaRPr sz="1000">
              <a:latin typeface="Malgun Gothic"/>
              <a:cs typeface="Malgun Gothic"/>
            </a:endParaRPr>
          </a:p>
        </p:txBody>
      </p:sp>
      <p:sp>
        <p:nvSpPr>
          <p:cNvPr id="23" name="object 23"/>
          <p:cNvSpPr/>
          <p:nvPr/>
        </p:nvSpPr>
        <p:spPr>
          <a:xfrm>
            <a:off x="809798" y="10291267"/>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3148" y="855103"/>
            <a:ext cx="4978387" cy="2573896"/>
          </a:xfrm>
          <a:prstGeom prst="rect">
            <a:avLst/>
          </a:prstGeom>
        </p:spPr>
      </p:pic>
      <p:pic>
        <p:nvPicPr>
          <p:cNvPr id="3" name="object 3"/>
          <p:cNvPicPr/>
          <p:nvPr/>
        </p:nvPicPr>
        <p:blipFill>
          <a:blip r:embed="rId3" cstate="print"/>
          <a:stretch>
            <a:fillRect/>
          </a:stretch>
        </p:blipFill>
        <p:spPr>
          <a:xfrm>
            <a:off x="5495391" y="864100"/>
            <a:ext cx="1606003" cy="1256723"/>
          </a:xfrm>
          <a:prstGeom prst="rect">
            <a:avLst/>
          </a:prstGeom>
        </p:spPr>
      </p:pic>
      <p:pic>
        <p:nvPicPr>
          <p:cNvPr id="4" name="object 4"/>
          <p:cNvPicPr/>
          <p:nvPr/>
        </p:nvPicPr>
        <p:blipFill>
          <a:blip r:embed="rId4" cstate="print"/>
          <a:stretch>
            <a:fillRect/>
          </a:stretch>
        </p:blipFill>
        <p:spPr>
          <a:xfrm>
            <a:off x="5495544" y="2172284"/>
            <a:ext cx="1605991" cy="1256715"/>
          </a:xfrm>
          <a:prstGeom prst="rect">
            <a:avLst/>
          </a:prstGeom>
        </p:spPr>
      </p:pic>
      <p:grpSp>
        <p:nvGrpSpPr>
          <p:cNvPr id="5" name="object 5"/>
          <p:cNvGrpSpPr/>
          <p:nvPr/>
        </p:nvGrpSpPr>
        <p:grpSpPr>
          <a:xfrm>
            <a:off x="517080" y="2131618"/>
            <a:ext cx="1612900" cy="1264920"/>
            <a:chOff x="517080" y="2131618"/>
            <a:chExt cx="1612900" cy="1264920"/>
          </a:xfrm>
        </p:grpSpPr>
        <p:pic>
          <p:nvPicPr>
            <p:cNvPr id="6" name="object 6"/>
            <p:cNvPicPr/>
            <p:nvPr/>
          </p:nvPicPr>
          <p:blipFill>
            <a:blip r:embed="rId5" cstate="print"/>
            <a:stretch>
              <a:fillRect/>
            </a:stretch>
          </p:blipFill>
          <p:spPr>
            <a:xfrm>
              <a:off x="529780" y="2144318"/>
              <a:ext cx="1587233" cy="1238923"/>
            </a:xfrm>
            <a:prstGeom prst="rect">
              <a:avLst/>
            </a:prstGeom>
          </p:spPr>
        </p:pic>
        <p:sp>
          <p:nvSpPr>
            <p:cNvPr id="7" name="object 7"/>
            <p:cNvSpPr/>
            <p:nvPr/>
          </p:nvSpPr>
          <p:spPr>
            <a:xfrm>
              <a:off x="529780" y="2144318"/>
              <a:ext cx="1587500" cy="1239520"/>
            </a:xfrm>
            <a:custGeom>
              <a:avLst/>
              <a:gdLst/>
              <a:ahLst/>
              <a:cxnLst/>
              <a:rect l="l" t="t" r="r" b="b"/>
              <a:pathLst>
                <a:path w="1587500" h="1239520">
                  <a:moveTo>
                    <a:pt x="0" y="1238923"/>
                  </a:moveTo>
                  <a:lnTo>
                    <a:pt x="1587245" y="1238923"/>
                  </a:lnTo>
                  <a:lnTo>
                    <a:pt x="1587245" y="0"/>
                  </a:lnTo>
                  <a:lnTo>
                    <a:pt x="0" y="0"/>
                  </a:lnTo>
                  <a:lnTo>
                    <a:pt x="0" y="1238923"/>
                  </a:lnTo>
                  <a:close/>
                </a:path>
              </a:pathLst>
            </a:custGeom>
            <a:ln w="25400">
              <a:solidFill>
                <a:srgbClr val="FFFFFF"/>
              </a:solidFill>
            </a:ln>
          </p:spPr>
          <p:txBody>
            <a:bodyPr wrap="square" lIns="0" tIns="0" rIns="0" bIns="0" rtlCol="0"/>
            <a:lstStyle/>
            <a:p>
              <a:endParaRPr/>
            </a:p>
          </p:txBody>
        </p:sp>
      </p:grpSp>
      <p:grpSp>
        <p:nvGrpSpPr>
          <p:cNvPr id="8" name="object 8"/>
          <p:cNvGrpSpPr/>
          <p:nvPr/>
        </p:nvGrpSpPr>
        <p:grpSpPr>
          <a:xfrm>
            <a:off x="453148" y="6800284"/>
            <a:ext cx="6645909" cy="3509645"/>
            <a:chOff x="453148" y="6755333"/>
            <a:chExt cx="6645909" cy="3509645"/>
          </a:xfrm>
        </p:grpSpPr>
        <p:pic>
          <p:nvPicPr>
            <p:cNvPr id="9" name="object 9"/>
            <p:cNvPicPr/>
            <p:nvPr/>
          </p:nvPicPr>
          <p:blipFill>
            <a:blip r:embed="rId6" cstate="print"/>
            <a:stretch>
              <a:fillRect/>
            </a:stretch>
          </p:blipFill>
          <p:spPr>
            <a:xfrm>
              <a:off x="453148" y="6755333"/>
              <a:ext cx="6645592" cy="3509352"/>
            </a:xfrm>
            <a:prstGeom prst="rect">
              <a:avLst/>
            </a:prstGeom>
          </p:spPr>
        </p:pic>
        <p:pic>
          <p:nvPicPr>
            <p:cNvPr id="10" name="object 10"/>
            <p:cNvPicPr/>
            <p:nvPr/>
          </p:nvPicPr>
          <p:blipFill>
            <a:blip r:embed="rId7" cstate="print"/>
            <a:stretch>
              <a:fillRect/>
            </a:stretch>
          </p:blipFill>
          <p:spPr>
            <a:xfrm>
              <a:off x="4889056" y="7713881"/>
              <a:ext cx="130048" cy="142671"/>
            </a:xfrm>
            <a:prstGeom prst="rect">
              <a:avLst/>
            </a:prstGeom>
          </p:spPr>
        </p:pic>
      </p:grpSp>
      <p:sp>
        <p:nvSpPr>
          <p:cNvPr id="11" name="object 11"/>
          <p:cNvSpPr txBox="1"/>
          <p:nvPr/>
        </p:nvSpPr>
        <p:spPr>
          <a:xfrm rot="300000">
            <a:off x="4866508" y="7710294"/>
            <a:ext cx="186759" cy="152400"/>
          </a:xfrm>
          <a:prstGeom prst="rect">
            <a:avLst/>
          </a:prstGeom>
        </p:spPr>
        <p:txBody>
          <a:bodyPr vert="horz" wrap="square" lIns="0" tIns="0" rIns="0" bIns="0" rtlCol="0">
            <a:spAutoFit/>
          </a:bodyPr>
          <a:lstStyle/>
          <a:p>
            <a:pPr>
              <a:lnSpc>
                <a:spcPts val="1200"/>
              </a:lnSpc>
            </a:pPr>
            <a:r>
              <a:rPr sz="1200" b="1" dirty="0">
                <a:solidFill>
                  <a:srgbClr val="FFFFFF"/>
                </a:solidFill>
                <a:latin typeface="Tahoma"/>
                <a:cs typeface="Tahoma"/>
              </a:rPr>
              <a:t>A</a:t>
            </a:r>
            <a:endParaRPr sz="1200">
              <a:latin typeface="Tahoma"/>
              <a:cs typeface="Tahoma"/>
            </a:endParaRPr>
          </a:p>
        </p:txBody>
      </p:sp>
      <p:pic>
        <p:nvPicPr>
          <p:cNvPr id="12" name="object 12"/>
          <p:cNvPicPr/>
          <p:nvPr/>
        </p:nvPicPr>
        <p:blipFill>
          <a:blip r:embed="rId8" cstate="print"/>
          <a:stretch>
            <a:fillRect/>
          </a:stretch>
        </p:blipFill>
        <p:spPr>
          <a:xfrm>
            <a:off x="3769634" y="7234314"/>
            <a:ext cx="117881" cy="141033"/>
          </a:xfrm>
          <a:prstGeom prst="rect">
            <a:avLst/>
          </a:prstGeom>
        </p:spPr>
      </p:pic>
      <p:sp>
        <p:nvSpPr>
          <p:cNvPr id="13" name="object 13"/>
          <p:cNvSpPr txBox="1"/>
          <p:nvPr/>
        </p:nvSpPr>
        <p:spPr>
          <a:xfrm rot="300000">
            <a:off x="3735249" y="7233414"/>
            <a:ext cx="186759" cy="152400"/>
          </a:xfrm>
          <a:prstGeom prst="rect">
            <a:avLst/>
          </a:prstGeom>
        </p:spPr>
        <p:txBody>
          <a:bodyPr vert="horz" wrap="square" lIns="0" tIns="0" rIns="0" bIns="0" rtlCol="0">
            <a:spAutoFit/>
          </a:bodyPr>
          <a:lstStyle/>
          <a:p>
            <a:pPr>
              <a:lnSpc>
                <a:spcPts val="1200"/>
              </a:lnSpc>
            </a:pPr>
            <a:r>
              <a:rPr sz="1200" b="1" dirty="0">
                <a:solidFill>
                  <a:srgbClr val="FFFFFF"/>
                </a:solidFill>
                <a:latin typeface="Tahoma"/>
                <a:cs typeface="Tahoma"/>
              </a:rPr>
              <a:t>B</a:t>
            </a:r>
            <a:endParaRPr sz="1200">
              <a:latin typeface="Tahoma"/>
              <a:cs typeface="Tahoma"/>
            </a:endParaRPr>
          </a:p>
        </p:txBody>
      </p:sp>
      <p:pic>
        <p:nvPicPr>
          <p:cNvPr id="14" name="object 14"/>
          <p:cNvPicPr/>
          <p:nvPr/>
        </p:nvPicPr>
        <p:blipFill>
          <a:blip r:embed="rId9" cstate="print"/>
          <a:stretch>
            <a:fillRect/>
          </a:stretch>
        </p:blipFill>
        <p:spPr>
          <a:xfrm>
            <a:off x="5679979" y="7875037"/>
            <a:ext cx="110769" cy="138493"/>
          </a:xfrm>
          <a:prstGeom prst="rect">
            <a:avLst/>
          </a:prstGeom>
        </p:spPr>
      </p:pic>
      <p:sp>
        <p:nvSpPr>
          <p:cNvPr id="15" name="object 15"/>
          <p:cNvSpPr txBox="1"/>
          <p:nvPr/>
        </p:nvSpPr>
        <p:spPr>
          <a:xfrm rot="300000">
            <a:off x="5642057" y="7873236"/>
            <a:ext cx="178054" cy="152400"/>
          </a:xfrm>
          <a:prstGeom prst="rect">
            <a:avLst/>
          </a:prstGeom>
        </p:spPr>
        <p:txBody>
          <a:bodyPr vert="horz" wrap="square" lIns="0" tIns="0" rIns="0" bIns="0" rtlCol="0">
            <a:spAutoFit/>
          </a:bodyPr>
          <a:lstStyle/>
          <a:p>
            <a:pPr>
              <a:lnSpc>
                <a:spcPts val="1200"/>
              </a:lnSpc>
            </a:pPr>
            <a:r>
              <a:rPr sz="1200" b="1" dirty="0">
                <a:solidFill>
                  <a:srgbClr val="FFFFFF"/>
                </a:solidFill>
                <a:latin typeface="Tahoma"/>
                <a:cs typeface="Tahoma"/>
              </a:rPr>
              <a:t>F</a:t>
            </a:r>
            <a:endParaRPr sz="1200">
              <a:latin typeface="Tahoma"/>
              <a:cs typeface="Tahoma"/>
            </a:endParaRPr>
          </a:p>
        </p:txBody>
      </p:sp>
      <p:pic>
        <p:nvPicPr>
          <p:cNvPr id="16" name="object 16"/>
          <p:cNvPicPr/>
          <p:nvPr/>
        </p:nvPicPr>
        <p:blipFill>
          <a:blip r:embed="rId10" cstate="print"/>
          <a:stretch>
            <a:fillRect/>
          </a:stretch>
        </p:blipFill>
        <p:spPr>
          <a:xfrm>
            <a:off x="4991438" y="8468826"/>
            <a:ext cx="128835" cy="141100"/>
          </a:xfrm>
          <a:prstGeom prst="rect">
            <a:avLst/>
          </a:prstGeom>
        </p:spPr>
      </p:pic>
      <p:sp>
        <p:nvSpPr>
          <p:cNvPr id="17" name="object 17"/>
          <p:cNvSpPr txBox="1"/>
          <p:nvPr/>
        </p:nvSpPr>
        <p:spPr>
          <a:xfrm rot="300000">
            <a:off x="4959865" y="8465555"/>
            <a:ext cx="192034" cy="152400"/>
          </a:xfrm>
          <a:prstGeom prst="rect">
            <a:avLst/>
          </a:prstGeom>
        </p:spPr>
        <p:txBody>
          <a:bodyPr vert="horz" wrap="square" lIns="0" tIns="0" rIns="0" bIns="0" rtlCol="0">
            <a:spAutoFit/>
          </a:bodyPr>
          <a:lstStyle/>
          <a:p>
            <a:pPr>
              <a:lnSpc>
                <a:spcPts val="1200"/>
              </a:lnSpc>
            </a:pPr>
            <a:r>
              <a:rPr sz="1200" b="1" dirty="0">
                <a:solidFill>
                  <a:srgbClr val="FFFFFF"/>
                </a:solidFill>
                <a:latin typeface="Tahoma"/>
                <a:cs typeface="Tahoma"/>
              </a:rPr>
              <a:t>G</a:t>
            </a:r>
            <a:endParaRPr sz="1200">
              <a:latin typeface="Tahoma"/>
              <a:cs typeface="Tahoma"/>
            </a:endParaRPr>
          </a:p>
        </p:txBody>
      </p:sp>
      <p:pic>
        <p:nvPicPr>
          <p:cNvPr id="18" name="object 18"/>
          <p:cNvPicPr/>
          <p:nvPr/>
        </p:nvPicPr>
        <p:blipFill>
          <a:blip r:embed="rId11" cstate="print"/>
          <a:stretch>
            <a:fillRect/>
          </a:stretch>
        </p:blipFill>
        <p:spPr>
          <a:xfrm>
            <a:off x="4621448" y="8857578"/>
            <a:ext cx="130009" cy="145376"/>
          </a:xfrm>
          <a:prstGeom prst="rect">
            <a:avLst/>
          </a:prstGeom>
        </p:spPr>
      </p:pic>
      <p:sp>
        <p:nvSpPr>
          <p:cNvPr id="19" name="object 19"/>
          <p:cNvSpPr txBox="1"/>
          <p:nvPr/>
        </p:nvSpPr>
        <p:spPr>
          <a:xfrm rot="300000">
            <a:off x="4589446" y="8857353"/>
            <a:ext cx="193982" cy="152400"/>
          </a:xfrm>
          <a:prstGeom prst="rect">
            <a:avLst/>
          </a:prstGeom>
        </p:spPr>
        <p:txBody>
          <a:bodyPr vert="horz" wrap="square" lIns="0" tIns="0" rIns="0" bIns="0" rtlCol="0">
            <a:spAutoFit/>
          </a:bodyPr>
          <a:lstStyle/>
          <a:p>
            <a:pPr>
              <a:lnSpc>
                <a:spcPts val="1200"/>
              </a:lnSpc>
            </a:pPr>
            <a:r>
              <a:rPr sz="1200" b="1" dirty="0">
                <a:solidFill>
                  <a:srgbClr val="FFFFFF"/>
                </a:solidFill>
                <a:latin typeface="Tahoma"/>
                <a:cs typeface="Tahoma"/>
              </a:rPr>
              <a:t>H</a:t>
            </a:r>
            <a:endParaRPr sz="1200">
              <a:latin typeface="Tahoma"/>
              <a:cs typeface="Tahoma"/>
            </a:endParaRPr>
          </a:p>
        </p:txBody>
      </p:sp>
      <p:pic>
        <p:nvPicPr>
          <p:cNvPr id="20" name="object 20"/>
          <p:cNvPicPr/>
          <p:nvPr/>
        </p:nvPicPr>
        <p:blipFill>
          <a:blip r:embed="rId12" cstate="print"/>
          <a:stretch>
            <a:fillRect/>
          </a:stretch>
        </p:blipFill>
        <p:spPr>
          <a:xfrm>
            <a:off x="2443184" y="7306764"/>
            <a:ext cx="96342" cy="141833"/>
          </a:xfrm>
          <a:prstGeom prst="rect">
            <a:avLst/>
          </a:prstGeom>
        </p:spPr>
      </p:pic>
      <p:sp>
        <p:nvSpPr>
          <p:cNvPr id="21" name="object 21"/>
          <p:cNvSpPr txBox="1"/>
          <p:nvPr/>
        </p:nvSpPr>
        <p:spPr>
          <a:xfrm rot="300000">
            <a:off x="2405993" y="7304583"/>
            <a:ext cx="170960" cy="152400"/>
          </a:xfrm>
          <a:prstGeom prst="rect">
            <a:avLst/>
          </a:prstGeom>
        </p:spPr>
        <p:txBody>
          <a:bodyPr vert="horz" wrap="square" lIns="0" tIns="0" rIns="0" bIns="0" rtlCol="0">
            <a:spAutoFit/>
          </a:bodyPr>
          <a:lstStyle/>
          <a:p>
            <a:pPr>
              <a:lnSpc>
                <a:spcPts val="1200"/>
              </a:lnSpc>
            </a:pPr>
            <a:r>
              <a:rPr sz="1200" b="1" dirty="0">
                <a:solidFill>
                  <a:srgbClr val="FFFFFF"/>
                </a:solidFill>
                <a:latin typeface="Tahoma"/>
                <a:cs typeface="Tahoma"/>
              </a:rPr>
              <a:t>I</a:t>
            </a:r>
            <a:endParaRPr sz="1200">
              <a:latin typeface="Tahoma"/>
              <a:cs typeface="Tahoma"/>
            </a:endParaRPr>
          </a:p>
        </p:txBody>
      </p:sp>
      <p:pic>
        <p:nvPicPr>
          <p:cNvPr id="22" name="object 22"/>
          <p:cNvPicPr/>
          <p:nvPr/>
        </p:nvPicPr>
        <p:blipFill>
          <a:blip r:embed="rId13" cstate="print"/>
          <a:stretch>
            <a:fillRect/>
          </a:stretch>
        </p:blipFill>
        <p:spPr>
          <a:xfrm>
            <a:off x="5309241" y="9131879"/>
            <a:ext cx="111505" cy="143433"/>
          </a:xfrm>
          <a:prstGeom prst="rect">
            <a:avLst/>
          </a:prstGeom>
        </p:spPr>
      </p:pic>
      <p:sp>
        <p:nvSpPr>
          <p:cNvPr id="23" name="object 23"/>
          <p:cNvSpPr txBox="1"/>
          <p:nvPr/>
        </p:nvSpPr>
        <p:spPr>
          <a:xfrm rot="300000">
            <a:off x="5272500" y="9130372"/>
            <a:ext cx="180734" cy="152400"/>
          </a:xfrm>
          <a:prstGeom prst="rect">
            <a:avLst/>
          </a:prstGeom>
        </p:spPr>
        <p:txBody>
          <a:bodyPr vert="horz" wrap="square" lIns="0" tIns="0" rIns="0" bIns="0" rtlCol="0">
            <a:spAutoFit/>
          </a:bodyPr>
          <a:lstStyle/>
          <a:p>
            <a:pPr>
              <a:lnSpc>
                <a:spcPts val="1200"/>
              </a:lnSpc>
            </a:pPr>
            <a:r>
              <a:rPr sz="1200" b="1" dirty="0">
                <a:solidFill>
                  <a:srgbClr val="FFFFFF"/>
                </a:solidFill>
                <a:latin typeface="Tahoma"/>
                <a:cs typeface="Tahoma"/>
              </a:rPr>
              <a:t>E</a:t>
            </a:r>
            <a:endParaRPr sz="1200">
              <a:latin typeface="Tahoma"/>
              <a:cs typeface="Tahoma"/>
            </a:endParaRPr>
          </a:p>
        </p:txBody>
      </p:sp>
      <p:sp>
        <p:nvSpPr>
          <p:cNvPr id="24" name="object 24"/>
          <p:cNvSpPr txBox="1">
            <a:spLocks noGrp="1"/>
          </p:cNvSpPr>
          <p:nvPr>
            <p:ph type="title"/>
          </p:nvPr>
        </p:nvSpPr>
        <p:spPr>
          <a:prstGeom prst="rect">
            <a:avLst/>
          </a:prstGeom>
        </p:spPr>
        <p:txBody>
          <a:bodyPr vert="horz" wrap="square" lIns="0" tIns="12700" rIns="0" bIns="0" rtlCol="0">
            <a:spAutoFit/>
          </a:bodyPr>
          <a:lstStyle/>
          <a:p>
            <a:pPr marL="23495">
              <a:lnSpc>
                <a:spcPct val="100000"/>
              </a:lnSpc>
              <a:spcBef>
                <a:spcPts val="100"/>
              </a:spcBef>
            </a:pPr>
            <a:r>
              <a:rPr lang="ja-JP" altLang="en-US" spc="229" dirty="0" smtClean="0"/>
              <a:t>宿泊施設</a:t>
            </a:r>
            <a:r>
              <a:rPr spc="229" dirty="0" smtClean="0"/>
              <a:t> </a:t>
            </a:r>
            <a:endParaRPr spc="229" dirty="0"/>
          </a:p>
        </p:txBody>
      </p:sp>
      <p:pic>
        <p:nvPicPr>
          <p:cNvPr id="25" name="object 25"/>
          <p:cNvPicPr/>
          <p:nvPr/>
        </p:nvPicPr>
        <p:blipFill>
          <a:blip r:embed="rId14" cstate="print"/>
          <a:stretch>
            <a:fillRect/>
          </a:stretch>
        </p:blipFill>
        <p:spPr>
          <a:xfrm>
            <a:off x="4348948" y="8968598"/>
            <a:ext cx="117233" cy="140512"/>
          </a:xfrm>
          <a:prstGeom prst="rect">
            <a:avLst/>
          </a:prstGeom>
        </p:spPr>
      </p:pic>
      <p:sp>
        <p:nvSpPr>
          <p:cNvPr id="26" name="object 26"/>
          <p:cNvSpPr txBox="1"/>
          <p:nvPr/>
        </p:nvSpPr>
        <p:spPr>
          <a:xfrm>
            <a:off x="4343965" y="8929159"/>
            <a:ext cx="12763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Tahoma"/>
                <a:cs typeface="Tahoma"/>
              </a:rPr>
              <a:t>C</a:t>
            </a:r>
            <a:endParaRPr sz="1200">
              <a:latin typeface="Tahoma"/>
              <a:cs typeface="Tahoma"/>
            </a:endParaRPr>
          </a:p>
        </p:txBody>
      </p:sp>
      <p:pic>
        <p:nvPicPr>
          <p:cNvPr id="27" name="object 27"/>
          <p:cNvPicPr/>
          <p:nvPr/>
        </p:nvPicPr>
        <p:blipFill>
          <a:blip r:embed="rId15" cstate="print"/>
          <a:stretch>
            <a:fillRect/>
          </a:stretch>
        </p:blipFill>
        <p:spPr>
          <a:xfrm>
            <a:off x="3875063" y="9299976"/>
            <a:ext cx="124371" cy="136207"/>
          </a:xfrm>
          <a:prstGeom prst="rect">
            <a:avLst/>
          </a:prstGeom>
        </p:spPr>
      </p:pic>
      <p:sp>
        <p:nvSpPr>
          <p:cNvPr id="28" name="object 28"/>
          <p:cNvSpPr txBox="1"/>
          <p:nvPr/>
        </p:nvSpPr>
        <p:spPr>
          <a:xfrm>
            <a:off x="3863605" y="9258380"/>
            <a:ext cx="1409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Tahoma"/>
                <a:cs typeface="Tahoma"/>
              </a:rPr>
              <a:t>D</a:t>
            </a:r>
            <a:endParaRPr sz="1200">
              <a:latin typeface="Tahoma"/>
              <a:cs typeface="Tahoma"/>
            </a:endParaRPr>
          </a:p>
        </p:txBody>
      </p:sp>
      <p:sp>
        <p:nvSpPr>
          <p:cNvPr id="29" name="object 29"/>
          <p:cNvSpPr txBox="1"/>
          <p:nvPr/>
        </p:nvSpPr>
        <p:spPr>
          <a:xfrm>
            <a:off x="529780" y="9002954"/>
            <a:ext cx="2947035" cy="1161857"/>
          </a:xfrm>
          <a:prstGeom prst="rect">
            <a:avLst/>
          </a:prstGeom>
          <a:solidFill>
            <a:srgbClr val="231F20">
              <a:alpha val="50000"/>
            </a:srgbClr>
          </a:solidFill>
          <a:ln w="25400">
            <a:solidFill>
              <a:srgbClr val="FFFFFF"/>
            </a:solidFill>
          </a:ln>
        </p:spPr>
        <p:txBody>
          <a:bodyPr vert="horz" wrap="square" lIns="0" tIns="83820" rIns="0" bIns="0" rtlCol="0">
            <a:spAutoFit/>
          </a:bodyPr>
          <a:lstStyle/>
          <a:p>
            <a:pPr marL="285115" indent="-228600">
              <a:lnSpc>
                <a:spcPts val="720"/>
              </a:lnSpc>
              <a:buAutoNum type="alphaUcPeriod"/>
              <a:tabLst>
                <a:tab pos="285115" algn="l"/>
              </a:tabLst>
            </a:pPr>
            <a:r>
              <a:rPr lang="ja-JP" altLang="en-US" sz="700" b="1" dirty="0" smtClean="0">
                <a:solidFill>
                  <a:srgbClr val="FFFFFF"/>
                </a:solidFill>
                <a:latin typeface="Malgun Gothic"/>
                <a:cs typeface="Malgun Gothic"/>
              </a:rPr>
              <a:t>受付、事務室、保健室、幼稚園、コンピューター室、食堂、食堂</a:t>
            </a:r>
          </a:p>
          <a:p>
            <a:pPr marL="285115" indent="-228600">
              <a:lnSpc>
                <a:spcPts val="720"/>
              </a:lnSpc>
              <a:buAutoNum type="alphaUcPeriod"/>
              <a:tabLst>
                <a:tab pos="285115" algn="l"/>
              </a:tabLst>
            </a:pPr>
            <a:r>
              <a:rPr lang="ja-JP" altLang="en-US" sz="700" b="1" dirty="0" smtClean="0">
                <a:solidFill>
                  <a:srgbClr val="FFFFFF"/>
                </a:solidFill>
                <a:latin typeface="Malgun Gothic"/>
                <a:cs typeface="Malgun Gothic"/>
              </a:rPr>
              <a:t>ジュニアおよび幼稚園の</a:t>
            </a:r>
            <a:r>
              <a:rPr lang="en-US" altLang="ja-JP" sz="700" b="1" dirty="0" smtClean="0">
                <a:solidFill>
                  <a:srgbClr val="FFFFFF"/>
                </a:solidFill>
                <a:latin typeface="Malgun Gothic"/>
                <a:cs typeface="Malgun Gothic"/>
              </a:rPr>
              <a:t>ESL</a:t>
            </a:r>
            <a:r>
              <a:rPr lang="ja-JP" altLang="en-US" sz="700" b="1" dirty="0" smtClean="0">
                <a:solidFill>
                  <a:srgbClr val="FFFFFF"/>
                </a:solidFill>
                <a:latin typeface="Malgun Gothic"/>
                <a:cs typeface="Malgun Gothic"/>
              </a:rPr>
              <a:t>教室</a:t>
            </a:r>
          </a:p>
          <a:p>
            <a:pPr marL="285115" indent="-228600">
              <a:lnSpc>
                <a:spcPts val="800"/>
              </a:lnSpc>
              <a:buAutoNum type="alphaUcPeriod"/>
              <a:tabLst>
                <a:tab pos="285115" algn="l"/>
              </a:tabLst>
            </a:pPr>
            <a:r>
              <a:rPr lang="en-US" altLang="ja-JP" sz="700" b="1" dirty="0" smtClean="0">
                <a:solidFill>
                  <a:srgbClr val="FFFFFF"/>
                </a:solidFill>
                <a:latin typeface="Malgun Gothic"/>
                <a:cs typeface="Malgun Gothic"/>
              </a:rPr>
              <a:t>ESL</a:t>
            </a:r>
            <a:r>
              <a:rPr lang="ja-JP" altLang="en-US" sz="700" b="1" dirty="0" smtClean="0">
                <a:solidFill>
                  <a:srgbClr val="FFFFFF"/>
                </a:solidFill>
                <a:latin typeface="Malgun Gothic"/>
                <a:cs typeface="Malgun Gothic"/>
              </a:rPr>
              <a:t>メインセンター</a:t>
            </a:r>
            <a:r>
              <a:rPr lang="en-US" altLang="ja-JP" sz="700" b="1" dirty="0" smtClean="0">
                <a:solidFill>
                  <a:srgbClr val="FFFFFF"/>
                </a:solidFill>
                <a:latin typeface="Malgun Gothic"/>
                <a:cs typeface="Malgun Gothic"/>
              </a:rPr>
              <a:t>(72</a:t>
            </a:r>
            <a:r>
              <a:rPr lang="ja-JP" altLang="en-US" sz="700" b="1" dirty="0" smtClean="0">
                <a:solidFill>
                  <a:srgbClr val="FFFFFF"/>
                </a:solidFill>
                <a:latin typeface="Malgun Gothic"/>
                <a:cs typeface="Malgun Gothic"/>
              </a:rPr>
              <a:t>のマンツーマン教室、</a:t>
            </a:r>
            <a:r>
              <a:rPr lang="en-US" altLang="ja-JP" sz="700" b="1" dirty="0" smtClean="0">
                <a:solidFill>
                  <a:srgbClr val="FFFFFF"/>
                </a:solidFill>
                <a:latin typeface="Malgun Gothic"/>
                <a:cs typeface="Malgun Gothic"/>
              </a:rPr>
              <a:t>6</a:t>
            </a:r>
            <a:r>
              <a:rPr lang="ja-JP" altLang="en-US" sz="700" b="1" dirty="0" smtClean="0">
                <a:solidFill>
                  <a:srgbClr val="FFFFFF"/>
                </a:solidFill>
                <a:latin typeface="Malgun Gothic"/>
                <a:cs typeface="Malgun Gothic"/>
              </a:rPr>
              <a:t>グループ教室、自習室</a:t>
            </a:r>
            <a:r>
              <a:rPr lang="en-US" altLang="ja-JP" sz="700" b="1" dirty="0" smtClean="0">
                <a:solidFill>
                  <a:srgbClr val="FFFFFF"/>
                </a:solidFill>
                <a:latin typeface="Malgun Gothic"/>
                <a:cs typeface="Malgun Gothic"/>
              </a:rPr>
              <a:t>1</a:t>
            </a:r>
            <a:r>
              <a:rPr lang="ja-JP" altLang="en-US" sz="700" b="1" dirty="0" smtClean="0">
                <a:solidFill>
                  <a:srgbClr val="FFFFFF"/>
                </a:solidFill>
                <a:latin typeface="Malgun Gothic"/>
                <a:cs typeface="Malgun Gothic"/>
              </a:rPr>
              <a:t>室</a:t>
            </a:r>
            <a:r>
              <a:rPr lang="en-US" altLang="ja-JP" sz="700" b="1" dirty="0" smtClean="0">
                <a:solidFill>
                  <a:srgbClr val="FFFFFF"/>
                </a:solidFill>
                <a:latin typeface="Malgun Gothic"/>
                <a:cs typeface="Malgun Gothic"/>
              </a:rPr>
              <a:t>)</a:t>
            </a:r>
          </a:p>
          <a:p>
            <a:pPr marL="285115" indent="-228600">
              <a:lnSpc>
                <a:spcPts val="800"/>
              </a:lnSpc>
              <a:buAutoNum type="alphaUcPeriod" startAt="4"/>
              <a:tabLst>
                <a:tab pos="285115" algn="l"/>
              </a:tabLst>
            </a:pPr>
            <a:r>
              <a:rPr lang="en-US" altLang="zh-TW" sz="700" b="1" dirty="0" smtClean="0">
                <a:solidFill>
                  <a:srgbClr val="FFFFFF"/>
                </a:solidFill>
                <a:latin typeface="Malgun Gothic"/>
                <a:cs typeface="Malgun Gothic"/>
              </a:rPr>
              <a:t>ELSA</a:t>
            </a:r>
            <a:r>
              <a:rPr lang="zh-TW" altLang="en-US" sz="700" b="1" dirty="0" smtClean="0">
                <a:solidFill>
                  <a:srgbClr val="FFFFFF"/>
                </a:solidFill>
                <a:latin typeface="Malgun Gothic"/>
                <a:cs typeface="Malgun Gothic"/>
              </a:rPr>
              <a:t>基礎教育棟</a:t>
            </a:r>
            <a:r>
              <a:rPr lang="en-US" altLang="zh-TW" sz="700" b="1" dirty="0" smtClean="0">
                <a:solidFill>
                  <a:srgbClr val="FFFFFF"/>
                </a:solidFill>
                <a:latin typeface="Malgun Gothic"/>
                <a:cs typeface="Malgun Gothic"/>
              </a:rPr>
              <a:t>A</a:t>
            </a:r>
            <a:r>
              <a:rPr lang="ja-JP" altLang="en-US" sz="700" b="1" dirty="0" smtClean="0">
                <a:solidFill>
                  <a:srgbClr val="FFFFFF"/>
                </a:solidFill>
                <a:latin typeface="Malgun Gothic"/>
                <a:cs typeface="Malgun Gothic"/>
              </a:rPr>
              <a:t>　</a:t>
            </a:r>
            <a:r>
              <a:rPr lang="en-US" altLang="zh-TW" sz="700" b="1" dirty="0" smtClean="0">
                <a:solidFill>
                  <a:srgbClr val="FFFFFF"/>
                </a:solidFill>
                <a:latin typeface="Malgun Gothic"/>
                <a:cs typeface="Malgun Gothic"/>
              </a:rPr>
              <a:t>(</a:t>
            </a:r>
            <a:r>
              <a:rPr lang="zh-TW" altLang="en-US" sz="700" b="1" dirty="0" smtClean="0">
                <a:solidFill>
                  <a:srgbClr val="FFFFFF"/>
                </a:solidFill>
                <a:latin typeface="Malgun Gothic"/>
                <a:cs typeface="Malgun Gothic"/>
              </a:rPr>
              <a:t>内</a:t>
            </a:r>
            <a:r>
              <a:rPr lang="en-US" altLang="zh-TW" sz="700" b="1" dirty="0" smtClean="0">
                <a:solidFill>
                  <a:srgbClr val="FFFFFF"/>
                </a:solidFill>
                <a:latin typeface="Malgun Gothic"/>
                <a:cs typeface="Malgun Gothic"/>
              </a:rPr>
              <a:t>2023</a:t>
            </a:r>
            <a:r>
              <a:rPr lang="ja-JP" altLang="en-US" sz="700" b="1" dirty="0" smtClean="0">
                <a:solidFill>
                  <a:srgbClr val="FFFFFF"/>
                </a:solidFill>
                <a:latin typeface="Malgun Gothic"/>
                <a:cs typeface="Malgun Gothic"/>
              </a:rPr>
              <a:t>）</a:t>
            </a:r>
            <a:endParaRPr lang="en-US" altLang="zh-TW" sz="700" b="1" dirty="0" smtClean="0">
              <a:solidFill>
                <a:srgbClr val="FFFFFF"/>
              </a:solidFill>
              <a:latin typeface="Malgun Gothic"/>
              <a:cs typeface="Malgun Gothic"/>
            </a:endParaRPr>
          </a:p>
          <a:p>
            <a:pPr marL="285115" marR="48895" indent="-228600">
              <a:lnSpc>
                <a:spcPts val="800"/>
              </a:lnSpc>
              <a:spcBef>
                <a:spcPts val="80"/>
              </a:spcBef>
              <a:buAutoNum type="alphaUcPeriod" startAt="5"/>
              <a:tabLst>
                <a:tab pos="285115" algn="l"/>
              </a:tabLst>
            </a:pPr>
            <a:r>
              <a:rPr lang="en-US" altLang="ja-JP" sz="700" b="1" dirty="0" smtClean="0">
                <a:solidFill>
                  <a:srgbClr val="FFFFFF"/>
                </a:solidFill>
                <a:latin typeface="Malgun Gothic"/>
                <a:cs typeface="Malgun Gothic"/>
              </a:rPr>
              <a:t>ELSA</a:t>
            </a:r>
            <a:r>
              <a:rPr lang="ja-JP" altLang="en-US" sz="700" b="1" dirty="0" smtClean="0">
                <a:solidFill>
                  <a:srgbClr val="FFFFFF"/>
                </a:solidFill>
                <a:latin typeface="Malgun Gothic"/>
                <a:cs typeface="Malgun Gothic"/>
              </a:rPr>
              <a:t>基礎教育棟</a:t>
            </a:r>
            <a:r>
              <a:rPr lang="en-US" altLang="ja-JP" sz="700" b="1" dirty="0" smtClean="0">
                <a:solidFill>
                  <a:srgbClr val="FFFFFF"/>
                </a:solidFill>
                <a:latin typeface="Malgun Gothic"/>
                <a:cs typeface="Malgun Gothic"/>
              </a:rPr>
              <a:t>B</a:t>
            </a:r>
            <a:r>
              <a:rPr lang="ja-JP" altLang="en-US" sz="700" b="1" dirty="0" smtClean="0">
                <a:solidFill>
                  <a:srgbClr val="FFFFFF"/>
                </a:solidFill>
                <a:latin typeface="Malgun Gothic"/>
                <a:cs typeface="Malgun Gothic"/>
              </a:rPr>
              <a:t>棟</a:t>
            </a:r>
            <a:r>
              <a:rPr lang="en-US" altLang="ja-JP" sz="700" b="1" dirty="0" smtClean="0">
                <a:solidFill>
                  <a:srgbClr val="FFFFFF"/>
                </a:solidFill>
                <a:latin typeface="Malgun Gothic"/>
                <a:cs typeface="Malgun Gothic"/>
              </a:rPr>
              <a:t>(</a:t>
            </a:r>
            <a:r>
              <a:rPr lang="ja-JP" altLang="en-US" sz="700" b="1" dirty="0" smtClean="0">
                <a:solidFill>
                  <a:srgbClr val="FFFFFF"/>
                </a:solidFill>
                <a:latin typeface="Malgun Gothic"/>
                <a:cs typeface="Malgun Gothic"/>
              </a:rPr>
              <a:t>小・中・高等学校教室</a:t>
            </a:r>
            <a:r>
              <a:rPr lang="en-US" altLang="ja-JP" sz="700" b="1" dirty="0" smtClean="0">
                <a:solidFill>
                  <a:srgbClr val="FFFFFF"/>
                </a:solidFill>
                <a:latin typeface="Malgun Gothic"/>
                <a:cs typeface="Malgun Gothic"/>
              </a:rPr>
              <a:t>)</a:t>
            </a:r>
          </a:p>
          <a:p>
            <a:pPr marL="285115" indent="-228600">
              <a:lnSpc>
                <a:spcPts val="720"/>
              </a:lnSpc>
              <a:buAutoNum type="alphaUcPeriod" startAt="5"/>
              <a:tabLst>
                <a:tab pos="285115" algn="l"/>
              </a:tabLst>
            </a:pPr>
            <a:r>
              <a:rPr lang="ja-JP" altLang="en-US" sz="700" b="1" dirty="0" smtClean="0">
                <a:solidFill>
                  <a:srgbClr val="FFFFFF"/>
                </a:solidFill>
                <a:latin typeface="Malgun Gothic"/>
                <a:cs typeface="Malgun Gothic"/>
              </a:rPr>
              <a:t>プール、バドミントンコート、卓球コート、平行棒、鉄棒、バスケットボールコート</a:t>
            </a:r>
            <a:endParaRPr lang="en-US" altLang="ja-JP" sz="700" b="1" dirty="0" smtClean="0">
              <a:solidFill>
                <a:srgbClr val="FFFFFF"/>
              </a:solidFill>
              <a:latin typeface="Malgun Gothic"/>
              <a:cs typeface="Malgun Gothic"/>
            </a:endParaRPr>
          </a:p>
          <a:p>
            <a:pPr marL="285115" indent="-228600">
              <a:lnSpc>
                <a:spcPts val="720"/>
              </a:lnSpc>
              <a:buAutoNum type="alphaUcPeriod" startAt="5"/>
              <a:tabLst>
                <a:tab pos="285115" algn="l"/>
              </a:tabLst>
            </a:pPr>
            <a:r>
              <a:rPr lang="en-US" altLang="ja-JP" sz="700" b="1" dirty="0" smtClean="0">
                <a:solidFill>
                  <a:srgbClr val="FFFFFF"/>
                </a:solidFill>
                <a:latin typeface="Malgun Gothic"/>
                <a:cs typeface="Malgun Gothic"/>
              </a:rPr>
              <a:t>A</a:t>
            </a:r>
            <a:r>
              <a:rPr lang="ja-JP" altLang="en-US" sz="700" b="1" dirty="0" smtClean="0">
                <a:solidFill>
                  <a:srgbClr val="FFFFFF"/>
                </a:solidFill>
                <a:latin typeface="Malgun Gothic"/>
                <a:cs typeface="Malgun Gothic"/>
              </a:rPr>
              <a:t>棟ドミトリー</a:t>
            </a:r>
            <a:r>
              <a:rPr lang="en-US" altLang="ja-JP" sz="700" b="1" dirty="0" smtClean="0">
                <a:solidFill>
                  <a:srgbClr val="FFFFFF"/>
                </a:solidFill>
                <a:latin typeface="Malgun Gothic"/>
                <a:cs typeface="Malgun Gothic"/>
              </a:rPr>
              <a:t>(14</a:t>
            </a:r>
            <a:r>
              <a:rPr lang="ja-JP" altLang="en-US" sz="700" b="1" dirty="0" smtClean="0">
                <a:solidFill>
                  <a:srgbClr val="FFFFFF"/>
                </a:solidFill>
                <a:latin typeface="Malgun Gothic"/>
                <a:cs typeface="Malgun Gothic"/>
              </a:rPr>
              <a:t>室、</a:t>
            </a:r>
            <a:r>
              <a:rPr lang="en-US" altLang="ja-JP" sz="700" b="1" dirty="0" smtClean="0">
                <a:solidFill>
                  <a:srgbClr val="FFFFFF"/>
                </a:solidFill>
                <a:latin typeface="Malgun Gothic"/>
                <a:cs typeface="Malgun Gothic"/>
              </a:rPr>
              <a:t>4-5</a:t>
            </a:r>
            <a:r>
              <a:rPr lang="ja-JP" altLang="en-US" sz="700" b="1" dirty="0" smtClean="0">
                <a:solidFill>
                  <a:srgbClr val="FFFFFF"/>
                </a:solidFill>
                <a:latin typeface="Malgun Gothic"/>
                <a:cs typeface="Malgun Gothic"/>
              </a:rPr>
              <a:t>人</a:t>
            </a:r>
            <a:r>
              <a:rPr lang="en-US" altLang="ja-JP" sz="700" b="1" dirty="0" smtClean="0">
                <a:solidFill>
                  <a:srgbClr val="FFFFFF"/>
                </a:solidFill>
                <a:latin typeface="Malgun Gothic"/>
                <a:cs typeface="Malgun Gothic"/>
              </a:rPr>
              <a:t>/</a:t>
            </a:r>
            <a:r>
              <a:rPr lang="ja-JP" altLang="en-US" sz="700" b="1" dirty="0" smtClean="0">
                <a:solidFill>
                  <a:srgbClr val="FFFFFF"/>
                </a:solidFill>
                <a:latin typeface="Malgun Gothic"/>
                <a:cs typeface="Malgun Gothic"/>
              </a:rPr>
              <a:t>部屋</a:t>
            </a:r>
            <a:r>
              <a:rPr lang="en-US" altLang="ja-JP" sz="700" b="1" dirty="0" smtClean="0">
                <a:solidFill>
                  <a:srgbClr val="FFFFFF"/>
                </a:solidFill>
                <a:latin typeface="Malgun Gothic"/>
                <a:cs typeface="Malgun Gothic"/>
              </a:rPr>
              <a:t>)</a:t>
            </a:r>
            <a:endParaRPr lang="en-US" altLang="ja-JP" sz="700" b="1" dirty="0">
              <a:solidFill>
                <a:srgbClr val="FFFFFF"/>
              </a:solidFill>
              <a:latin typeface="Malgun Gothic"/>
              <a:cs typeface="Malgun Gothic"/>
            </a:endParaRPr>
          </a:p>
          <a:p>
            <a:pPr marL="285115" indent="-228600">
              <a:lnSpc>
                <a:spcPts val="720"/>
              </a:lnSpc>
              <a:buAutoNum type="alphaUcPeriod" startAt="5"/>
              <a:tabLst>
                <a:tab pos="285115" algn="l"/>
              </a:tabLst>
            </a:pPr>
            <a:r>
              <a:rPr lang="en-US" altLang="ja-JP" sz="700" b="1" dirty="0" smtClean="0">
                <a:solidFill>
                  <a:srgbClr val="FFFFFF"/>
                </a:solidFill>
                <a:latin typeface="Malgun Gothic"/>
                <a:cs typeface="Malgun Gothic"/>
              </a:rPr>
              <a:t>B</a:t>
            </a:r>
            <a:r>
              <a:rPr lang="ja-JP" altLang="en-US" sz="700" b="1" dirty="0" smtClean="0">
                <a:solidFill>
                  <a:srgbClr val="FFFFFF"/>
                </a:solidFill>
                <a:latin typeface="Malgun Gothic"/>
                <a:cs typeface="Malgun Gothic"/>
              </a:rPr>
              <a:t>棟ドミトリー</a:t>
            </a:r>
            <a:r>
              <a:rPr lang="en-US" altLang="ja-JP" sz="700" b="1" dirty="0" smtClean="0">
                <a:solidFill>
                  <a:srgbClr val="FFFFFF"/>
                </a:solidFill>
                <a:latin typeface="Malgun Gothic"/>
                <a:cs typeface="Malgun Gothic"/>
              </a:rPr>
              <a:t>(10</a:t>
            </a:r>
            <a:r>
              <a:rPr lang="ja-JP" altLang="en-US" sz="700" b="1" dirty="0" smtClean="0">
                <a:solidFill>
                  <a:srgbClr val="FFFFFF"/>
                </a:solidFill>
                <a:latin typeface="Malgun Gothic"/>
                <a:cs typeface="Malgun Gothic"/>
              </a:rPr>
              <a:t>室、</a:t>
            </a:r>
            <a:r>
              <a:rPr lang="en-US" altLang="ja-JP" sz="700" b="1" dirty="0" smtClean="0">
                <a:solidFill>
                  <a:srgbClr val="FFFFFF"/>
                </a:solidFill>
                <a:latin typeface="Malgun Gothic"/>
                <a:cs typeface="Malgun Gothic"/>
              </a:rPr>
              <a:t>2-3</a:t>
            </a:r>
            <a:r>
              <a:rPr lang="ja-JP" altLang="en-US" sz="700" b="1" dirty="0" smtClean="0">
                <a:solidFill>
                  <a:srgbClr val="FFFFFF"/>
                </a:solidFill>
                <a:latin typeface="Malgun Gothic"/>
                <a:cs typeface="Malgun Gothic"/>
              </a:rPr>
              <a:t>名</a:t>
            </a:r>
            <a:r>
              <a:rPr lang="en-US" altLang="ja-JP" sz="700" b="1" dirty="0" smtClean="0">
                <a:solidFill>
                  <a:srgbClr val="FFFFFF"/>
                </a:solidFill>
                <a:latin typeface="Malgun Gothic"/>
                <a:cs typeface="Malgun Gothic"/>
              </a:rPr>
              <a:t>/</a:t>
            </a:r>
            <a:r>
              <a:rPr lang="ja-JP" altLang="en-US" sz="700" b="1" dirty="0" smtClean="0">
                <a:solidFill>
                  <a:srgbClr val="FFFFFF"/>
                </a:solidFill>
                <a:latin typeface="Malgun Gothic"/>
                <a:cs typeface="Malgun Gothic"/>
              </a:rPr>
              <a:t>部屋</a:t>
            </a:r>
            <a:r>
              <a:rPr lang="en-US" altLang="ja-JP" sz="700" b="1" dirty="0" smtClean="0">
                <a:solidFill>
                  <a:srgbClr val="FFFFFF"/>
                </a:solidFill>
                <a:latin typeface="Malgun Gothic"/>
                <a:cs typeface="Malgun Gothic"/>
              </a:rPr>
              <a:t>)</a:t>
            </a:r>
          </a:p>
          <a:p>
            <a:pPr marL="285115" indent="-228600">
              <a:lnSpc>
                <a:spcPts val="720"/>
              </a:lnSpc>
              <a:buAutoNum type="alphaUcPeriod" startAt="5"/>
              <a:tabLst>
                <a:tab pos="285115" algn="l"/>
              </a:tabLst>
            </a:pPr>
            <a:r>
              <a:rPr lang="en-US" altLang="ja-JP" sz="700" b="1" dirty="0" smtClean="0">
                <a:solidFill>
                  <a:srgbClr val="FFFFFF"/>
                </a:solidFill>
                <a:latin typeface="Malgun Gothic"/>
                <a:cs typeface="Malgun Gothic"/>
              </a:rPr>
              <a:t>C</a:t>
            </a:r>
            <a:r>
              <a:rPr lang="ja-JP" altLang="en-US" sz="700" b="1" dirty="0" smtClean="0">
                <a:solidFill>
                  <a:srgbClr val="FFFFFF"/>
                </a:solidFill>
                <a:latin typeface="Malgun Gothic"/>
                <a:cs typeface="Malgun Gothic"/>
              </a:rPr>
              <a:t>棟ドミトリー</a:t>
            </a:r>
            <a:r>
              <a:rPr lang="en-US" altLang="ja-JP" sz="700" b="1" dirty="0" smtClean="0">
                <a:solidFill>
                  <a:srgbClr val="FFFFFF"/>
                </a:solidFill>
                <a:latin typeface="Malgun Gothic"/>
                <a:cs typeface="Malgun Gothic"/>
              </a:rPr>
              <a:t>(20</a:t>
            </a:r>
            <a:r>
              <a:rPr lang="ja-JP" altLang="en-US" sz="700" b="1" dirty="0" smtClean="0">
                <a:solidFill>
                  <a:srgbClr val="FFFFFF"/>
                </a:solidFill>
                <a:latin typeface="Malgun Gothic"/>
                <a:cs typeface="Malgun Gothic"/>
              </a:rPr>
              <a:t>室、</a:t>
            </a:r>
            <a:r>
              <a:rPr lang="en-US" altLang="ja-JP" sz="700" b="1" dirty="0" smtClean="0">
                <a:solidFill>
                  <a:srgbClr val="FFFFFF"/>
                </a:solidFill>
                <a:latin typeface="Malgun Gothic"/>
                <a:cs typeface="Malgun Gothic"/>
              </a:rPr>
              <a:t>2〜3</a:t>
            </a:r>
            <a:r>
              <a:rPr lang="ja-JP" altLang="en-US" sz="700" b="1" dirty="0" smtClean="0">
                <a:solidFill>
                  <a:srgbClr val="FFFFFF"/>
                </a:solidFill>
                <a:latin typeface="Malgun Gothic"/>
                <a:cs typeface="Malgun Gothic"/>
              </a:rPr>
              <a:t>人</a:t>
            </a:r>
            <a:r>
              <a:rPr lang="en-US" altLang="ja-JP" sz="700" b="1" dirty="0" smtClean="0">
                <a:solidFill>
                  <a:srgbClr val="FFFFFF"/>
                </a:solidFill>
                <a:latin typeface="Malgun Gothic"/>
                <a:cs typeface="Malgun Gothic"/>
              </a:rPr>
              <a:t>/</a:t>
            </a:r>
            <a:r>
              <a:rPr lang="ja-JP" altLang="en-US" sz="700" b="1" dirty="0" smtClean="0">
                <a:solidFill>
                  <a:srgbClr val="FFFFFF"/>
                </a:solidFill>
                <a:latin typeface="Malgun Gothic"/>
                <a:cs typeface="Malgun Gothic"/>
              </a:rPr>
              <a:t>部屋</a:t>
            </a:r>
            <a:r>
              <a:rPr lang="en-US" altLang="ja-JP" sz="700" b="1" dirty="0" smtClean="0">
                <a:solidFill>
                  <a:srgbClr val="FFFFFF"/>
                </a:solidFill>
                <a:latin typeface="Malgun Gothic"/>
                <a:cs typeface="Malgun Gothic"/>
              </a:rPr>
              <a:t>)</a:t>
            </a:r>
          </a:p>
        </p:txBody>
      </p:sp>
      <p:sp>
        <p:nvSpPr>
          <p:cNvPr id="30" name="object 30"/>
          <p:cNvSpPr/>
          <p:nvPr/>
        </p:nvSpPr>
        <p:spPr>
          <a:xfrm>
            <a:off x="3200400" y="620152"/>
            <a:ext cx="3898900" cy="0"/>
          </a:xfrm>
          <a:custGeom>
            <a:avLst/>
            <a:gdLst/>
            <a:ahLst/>
            <a:cxnLst/>
            <a:rect l="l" t="t" r="r" b="b"/>
            <a:pathLst>
              <a:path w="3898900">
                <a:moveTo>
                  <a:pt x="0" y="0"/>
                </a:moveTo>
                <a:lnTo>
                  <a:pt x="3898353" y="0"/>
                </a:lnTo>
              </a:path>
            </a:pathLst>
          </a:custGeom>
          <a:ln w="25400">
            <a:solidFill>
              <a:srgbClr val="00AEEF"/>
            </a:solidFill>
          </a:ln>
        </p:spPr>
        <p:txBody>
          <a:bodyPr wrap="square" lIns="0" tIns="0" rIns="0" bIns="0" rtlCol="0"/>
          <a:lstStyle/>
          <a:p>
            <a:endParaRPr/>
          </a:p>
        </p:txBody>
      </p:sp>
      <p:sp>
        <p:nvSpPr>
          <p:cNvPr id="31" name="object 31"/>
          <p:cNvSpPr/>
          <p:nvPr/>
        </p:nvSpPr>
        <p:spPr>
          <a:xfrm>
            <a:off x="5440370" y="10359687"/>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
        <p:nvSpPr>
          <p:cNvPr id="32" name="object 32"/>
          <p:cNvSpPr txBox="1"/>
          <p:nvPr/>
        </p:nvSpPr>
        <p:spPr>
          <a:xfrm>
            <a:off x="4135903" y="10302848"/>
            <a:ext cx="2976880" cy="177800"/>
          </a:xfrm>
          <a:prstGeom prst="rect">
            <a:avLst/>
          </a:prstGeom>
        </p:spPr>
        <p:txBody>
          <a:bodyPr vert="horz" wrap="square" lIns="0" tIns="12700" rIns="0" bIns="0" rtlCol="0">
            <a:spAutoFit/>
          </a:bodyPr>
          <a:lstStyle/>
          <a:p>
            <a:pPr marL="12700">
              <a:lnSpc>
                <a:spcPct val="100000"/>
              </a:lnSpc>
              <a:spcBef>
                <a:spcPts val="100"/>
              </a:spcBef>
              <a:tabLst>
                <a:tab pos="2865755" algn="l"/>
              </a:tabLst>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40"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5"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15" dirty="0">
                <a:solidFill>
                  <a:srgbClr val="231F20"/>
                </a:solidFill>
                <a:latin typeface="Times New Roman"/>
                <a:cs typeface="Times New Roman"/>
              </a:rPr>
              <a:t> </a:t>
            </a:r>
            <a:r>
              <a:rPr sz="800" spc="-10" dirty="0">
                <a:solidFill>
                  <a:srgbClr val="231F20"/>
                </a:solidFill>
                <a:latin typeface="Times New Roman"/>
                <a:cs typeface="Times New Roman"/>
                <a:hlinkClick r:id="rId16"/>
              </a:rPr>
              <a:t>www.elsaschoolcebu.com</a:t>
            </a:r>
            <a:r>
              <a:rPr sz="800" spc="415" dirty="0">
                <a:solidFill>
                  <a:srgbClr val="231F20"/>
                </a:solidFill>
                <a:latin typeface="Times New Roman"/>
                <a:cs typeface="Times New Roman"/>
              </a:rPr>
              <a:t> </a:t>
            </a: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7.</a:t>
            </a:r>
            <a:endParaRPr sz="1000">
              <a:latin typeface="Malgun Gothic"/>
              <a:cs typeface="Malgun Gothic"/>
            </a:endParaRPr>
          </a:p>
        </p:txBody>
      </p:sp>
      <p:sp>
        <p:nvSpPr>
          <p:cNvPr id="33" name="object 33"/>
          <p:cNvSpPr/>
          <p:nvPr/>
        </p:nvSpPr>
        <p:spPr>
          <a:xfrm>
            <a:off x="6935834" y="10309266"/>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pic>
        <p:nvPicPr>
          <p:cNvPr id="34" name="object 34"/>
          <p:cNvPicPr/>
          <p:nvPr/>
        </p:nvPicPr>
        <p:blipFill>
          <a:blip r:embed="rId17" cstate="print"/>
          <a:stretch>
            <a:fillRect/>
          </a:stretch>
        </p:blipFill>
        <p:spPr>
          <a:xfrm>
            <a:off x="2854121" y="3490684"/>
            <a:ext cx="2091308" cy="1568475"/>
          </a:xfrm>
          <a:prstGeom prst="rect">
            <a:avLst/>
          </a:prstGeom>
        </p:spPr>
      </p:pic>
      <p:pic>
        <p:nvPicPr>
          <p:cNvPr id="35" name="object 35"/>
          <p:cNvPicPr/>
          <p:nvPr/>
        </p:nvPicPr>
        <p:blipFill>
          <a:blip r:embed="rId18" cstate="print"/>
          <a:stretch>
            <a:fillRect/>
          </a:stretch>
        </p:blipFill>
        <p:spPr>
          <a:xfrm>
            <a:off x="5008854" y="3490684"/>
            <a:ext cx="2098395" cy="1573796"/>
          </a:xfrm>
          <a:prstGeom prst="rect">
            <a:avLst/>
          </a:prstGeom>
        </p:spPr>
      </p:pic>
      <p:pic>
        <p:nvPicPr>
          <p:cNvPr id="36" name="object 36"/>
          <p:cNvPicPr/>
          <p:nvPr/>
        </p:nvPicPr>
        <p:blipFill>
          <a:blip r:embed="rId19" cstate="print"/>
          <a:stretch>
            <a:fillRect/>
          </a:stretch>
        </p:blipFill>
        <p:spPr>
          <a:xfrm>
            <a:off x="2854121" y="5129123"/>
            <a:ext cx="2091308" cy="1567421"/>
          </a:xfrm>
          <a:prstGeom prst="rect">
            <a:avLst/>
          </a:prstGeom>
        </p:spPr>
      </p:pic>
      <p:pic>
        <p:nvPicPr>
          <p:cNvPr id="37" name="object 37"/>
          <p:cNvPicPr/>
          <p:nvPr/>
        </p:nvPicPr>
        <p:blipFill>
          <a:blip r:embed="rId20" cstate="print"/>
          <a:stretch>
            <a:fillRect/>
          </a:stretch>
        </p:blipFill>
        <p:spPr>
          <a:xfrm>
            <a:off x="5008854" y="5129123"/>
            <a:ext cx="2089899" cy="1567422"/>
          </a:xfrm>
          <a:prstGeom prst="rect">
            <a:avLst/>
          </a:prstGeom>
        </p:spPr>
      </p:pic>
      <p:pic>
        <p:nvPicPr>
          <p:cNvPr id="38" name="object 38"/>
          <p:cNvPicPr/>
          <p:nvPr/>
        </p:nvPicPr>
        <p:blipFill>
          <a:blip r:embed="rId21" cstate="print"/>
          <a:stretch>
            <a:fillRect/>
          </a:stretch>
        </p:blipFill>
        <p:spPr>
          <a:xfrm>
            <a:off x="453148" y="5129128"/>
            <a:ext cx="2330996" cy="1567416"/>
          </a:xfrm>
          <a:prstGeom prst="rect">
            <a:avLst/>
          </a:prstGeom>
        </p:spPr>
      </p:pic>
      <p:pic>
        <p:nvPicPr>
          <p:cNvPr id="39" name="object 39"/>
          <p:cNvPicPr/>
          <p:nvPr/>
        </p:nvPicPr>
        <p:blipFill>
          <a:blip r:embed="rId22" cstate="print"/>
          <a:stretch>
            <a:fillRect/>
          </a:stretch>
        </p:blipFill>
        <p:spPr>
          <a:xfrm>
            <a:off x="457200" y="3490684"/>
            <a:ext cx="2326957" cy="15684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67164" y="10325189"/>
            <a:ext cx="237807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sp>
        <p:nvSpPr>
          <p:cNvPr id="3" name="object 3"/>
          <p:cNvSpPr/>
          <p:nvPr/>
        </p:nvSpPr>
        <p:spPr>
          <a:xfrm>
            <a:off x="2471629" y="10356626"/>
            <a:ext cx="0" cy="146685"/>
          </a:xfrm>
          <a:custGeom>
            <a:avLst/>
            <a:gdLst/>
            <a:ahLst/>
            <a:cxnLst/>
            <a:rect l="l" t="t" r="r" b="b"/>
            <a:pathLst>
              <a:path h="146684">
                <a:moveTo>
                  <a:pt x="0" y="0"/>
                </a:moveTo>
                <a:lnTo>
                  <a:pt x="0" y="146304"/>
                </a:lnTo>
              </a:path>
            </a:pathLst>
          </a:custGeom>
          <a:ln w="3175">
            <a:solidFill>
              <a:srgbClr val="231F20"/>
            </a:solidFill>
          </a:ln>
        </p:spPr>
        <p:txBody>
          <a:bodyPr wrap="square" lIns="0" tIns="0" rIns="0" bIns="0" rtlCol="0"/>
          <a:lstStyle/>
          <a:p>
            <a:endParaRPr/>
          </a:p>
        </p:txBody>
      </p:sp>
      <p:sp>
        <p:nvSpPr>
          <p:cNvPr id="4" name="object 4"/>
          <p:cNvSpPr txBox="1">
            <a:spLocks noGrp="1"/>
          </p:cNvSpPr>
          <p:nvPr>
            <p:ph type="title"/>
          </p:nvPr>
        </p:nvSpPr>
        <p:spPr>
          <a:xfrm>
            <a:off x="444500" y="391517"/>
            <a:ext cx="3506470" cy="452120"/>
          </a:xfrm>
          <a:prstGeom prst="rect">
            <a:avLst/>
          </a:prstGeom>
        </p:spPr>
        <p:txBody>
          <a:bodyPr vert="horz" wrap="square" lIns="0" tIns="12700" rIns="0" bIns="0" rtlCol="0">
            <a:spAutoFit/>
          </a:bodyPr>
          <a:lstStyle/>
          <a:p>
            <a:pPr marL="12700">
              <a:lnSpc>
                <a:spcPct val="100000"/>
              </a:lnSpc>
              <a:spcBef>
                <a:spcPts val="100"/>
              </a:spcBef>
              <a:tabLst>
                <a:tab pos="827405" algn="l"/>
              </a:tabLst>
            </a:pPr>
            <a:r>
              <a:rPr spc="160" dirty="0" smtClean="0"/>
              <a:t>ESL</a:t>
            </a:r>
            <a:r>
              <a:rPr lang="ja-JP" altLang="en-US" dirty="0"/>
              <a:t>の</a:t>
            </a:r>
            <a:r>
              <a:rPr lang="ja-JP" altLang="en-US" spc="140" dirty="0" smtClean="0"/>
              <a:t>教</a:t>
            </a:r>
            <a:r>
              <a:rPr lang="ja-JP" altLang="en-US" spc="140" dirty="0"/>
              <a:t>室</a:t>
            </a:r>
            <a:r>
              <a:rPr spc="229" dirty="0" smtClean="0"/>
              <a:t> </a:t>
            </a:r>
            <a:endParaRPr spc="229" dirty="0"/>
          </a:p>
        </p:txBody>
      </p:sp>
      <p:sp>
        <p:nvSpPr>
          <p:cNvPr id="5" name="object 5"/>
          <p:cNvSpPr/>
          <p:nvPr/>
        </p:nvSpPr>
        <p:spPr>
          <a:xfrm>
            <a:off x="3938976" y="688769"/>
            <a:ext cx="3148330" cy="0"/>
          </a:xfrm>
          <a:custGeom>
            <a:avLst/>
            <a:gdLst/>
            <a:ahLst/>
            <a:cxnLst/>
            <a:rect l="l" t="t" r="r" b="b"/>
            <a:pathLst>
              <a:path w="3148329">
                <a:moveTo>
                  <a:pt x="0" y="0"/>
                </a:moveTo>
                <a:lnTo>
                  <a:pt x="3148025" y="0"/>
                </a:lnTo>
              </a:path>
            </a:pathLst>
          </a:custGeom>
          <a:ln w="25400">
            <a:solidFill>
              <a:srgbClr val="00AEEF"/>
            </a:solidFill>
          </a:ln>
        </p:spPr>
        <p:txBody>
          <a:bodyPr wrap="square" lIns="0" tIns="0" rIns="0" bIns="0" rtlCol="0"/>
          <a:lstStyle/>
          <a:p>
            <a:endParaRPr/>
          </a:p>
        </p:txBody>
      </p:sp>
      <p:grpSp>
        <p:nvGrpSpPr>
          <p:cNvPr id="6" name="object 6"/>
          <p:cNvGrpSpPr/>
          <p:nvPr/>
        </p:nvGrpSpPr>
        <p:grpSpPr>
          <a:xfrm>
            <a:off x="456731" y="4042092"/>
            <a:ext cx="6646545" cy="3051175"/>
            <a:chOff x="456731" y="4042092"/>
            <a:chExt cx="6646545" cy="3051175"/>
          </a:xfrm>
        </p:grpSpPr>
        <p:pic>
          <p:nvPicPr>
            <p:cNvPr id="7" name="object 7"/>
            <p:cNvPicPr/>
            <p:nvPr/>
          </p:nvPicPr>
          <p:blipFill>
            <a:blip r:embed="rId3" cstate="print"/>
            <a:stretch>
              <a:fillRect/>
            </a:stretch>
          </p:blipFill>
          <p:spPr>
            <a:xfrm>
              <a:off x="456731" y="4042092"/>
              <a:ext cx="6646531" cy="3050628"/>
            </a:xfrm>
            <a:prstGeom prst="rect">
              <a:avLst/>
            </a:prstGeom>
          </p:spPr>
        </p:pic>
        <p:pic>
          <p:nvPicPr>
            <p:cNvPr id="8" name="object 8"/>
            <p:cNvPicPr/>
            <p:nvPr/>
          </p:nvPicPr>
          <p:blipFill>
            <a:blip r:embed="rId4" cstate="print"/>
            <a:stretch>
              <a:fillRect/>
            </a:stretch>
          </p:blipFill>
          <p:spPr>
            <a:xfrm>
              <a:off x="542366" y="6071641"/>
              <a:ext cx="1057490" cy="935278"/>
            </a:xfrm>
            <a:prstGeom prst="rect">
              <a:avLst/>
            </a:prstGeom>
          </p:spPr>
        </p:pic>
        <p:sp>
          <p:nvSpPr>
            <p:cNvPr id="9" name="object 9"/>
            <p:cNvSpPr/>
            <p:nvPr/>
          </p:nvSpPr>
          <p:spPr>
            <a:xfrm>
              <a:off x="542366" y="6071629"/>
              <a:ext cx="1057910" cy="935355"/>
            </a:xfrm>
            <a:custGeom>
              <a:avLst/>
              <a:gdLst/>
              <a:ahLst/>
              <a:cxnLst/>
              <a:rect l="l" t="t" r="r" b="b"/>
              <a:pathLst>
                <a:path w="1057910" h="935354">
                  <a:moveTo>
                    <a:pt x="0" y="935278"/>
                  </a:moveTo>
                  <a:lnTo>
                    <a:pt x="1057490" y="935278"/>
                  </a:lnTo>
                  <a:lnTo>
                    <a:pt x="1057490" y="0"/>
                  </a:lnTo>
                  <a:lnTo>
                    <a:pt x="0" y="0"/>
                  </a:lnTo>
                  <a:lnTo>
                    <a:pt x="0" y="935278"/>
                  </a:lnTo>
                  <a:close/>
                </a:path>
              </a:pathLst>
            </a:custGeom>
            <a:ln w="25400">
              <a:solidFill>
                <a:srgbClr val="FFFFFF"/>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1669135" y="6071629"/>
              <a:ext cx="1052830" cy="935291"/>
            </a:xfrm>
            <a:prstGeom prst="rect">
              <a:avLst/>
            </a:prstGeom>
          </p:spPr>
        </p:pic>
        <p:sp>
          <p:nvSpPr>
            <p:cNvPr id="11" name="object 11"/>
            <p:cNvSpPr/>
            <p:nvPr/>
          </p:nvSpPr>
          <p:spPr>
            <a:xfrm>
              <a:off x="1669135" y="6071629"/>
              <a:ext cx="1052830" cy="935355"/>
            </a:xfrm>
            <a:custGeom>
              <a:avLst/>
              <a:gdLst/>
              <a:ahLst/>
              <a:cxnLst/>
              <a:rect l="l" t="t" r="r" b="b"/>
              <a:pathLst>
                <a:path w="1052830" h="935354">
                  <a:moveTo>
                    <a:pt x="0" y="935278"/>
                  </a:moveTo>
                  <a:lnTo>
                    <a:pt x="1052830" y="935278"/>
                  </a:lnTo>
                  <a:lnTo>
                    <a:pt x="1052830" y="0"/>
                  </a:lnTo>
                  <a:lnTo>
                    <a:pt x="0" y="0"/>
                  </a:lnTo>
                  <a:lnTo>
                    <a:pt x="0" y="935278"/>
                  </a:lnTo>
                  <a:close/>
                </a:path>
              </a:pathLst>
            </a:custGeom>
            <a:ln w="25400">
              <a:solidFill>
                <a:srgbClr val="FFFFFF"/>
              </a:solidFill>
            </a:ln>
          </p:spPr>
          <p:txBody>
            <a:bodyPr wrap="square" lIns="0" tIns="0" rIns="0" bIns="0" rtlCol="0"/>
            <a:lstStyle/>
            <a:p>
              <a:endParaRPr/>
            </a:p>
          </p:txBody>
        </p:sp>
      </p:grpSp>
      <p:grpSp>
        <p:nvGrpSpPr>
          <p:cNvPr id="12" name="object 12"/>
          <p:cNvGrpSpPr/>
          <p:nvPr/>
        </p:nvGrpSpPr>
        <p:grpSpPr>
          <a:xfrm>
            <a:off x="447738" y="7202767"/>
            <a:ext cx="6655434" cy="3051175"/>
            <a:chOff x="447738" y="7202767"/>
            <a:chExt cx="6655434" cy="3051175"/>
          </a:xfrm>
        </p:grpSpPr>
        <p:pic>
          <p:nvPicPr>
            <p:cNvPr id="13" name="object 13"/>
            <p:cNvPicPr/>
            <p:nvPr/>
          </p:nvPicPr>
          <p:blipFill>
            <a:blip r:embed="rId6" cstate="print"/>
            <a:stretch>
              <a:fillRect/>
            </a:stretch>
          </p:blipFill>
          <p:spPr>
            <a:xfrm>
              <a:off x="447738" y="7202767"/>
              <a:ext cx="6655054" cy="3050616"/>
            </a:xfrm>
            <a:prstGeom prst="rect">
              <a:avLst/>
            </a:prstGeom>
          </p:spPr>
        </p:pic>
        <p:pic>
          <p:nvPicPr>
            <p:cNvPr id="14" name="object 14"/>
            <p:cNvPicPr/>
            <p:nvPr/>
          </p:nvPicPr>
          <p:blipFill>
            <a:blip r:embed="rId7" cstate="print"/>
            <a:stretch>
              <a:fillRect/>
            </a:stretch>
          </p:blipFill>
          <p:spPr>
            <a:xfrm>
              <a:off x="542366" y="9251815"/>
              <a:ext cx="1057490" cy="935274"/>
            </a:xfrm>
            <a:prstGeom prst="rect">
              <a:avLst/>
            </a:prstGeom>
          </p:spPr>
        </p:pic>
        <p:sp>
          <p:nvSpPr>
            <p:cNvPr id="15" name="object 15"/>
            <p:cNvSpPr/>
            <p:nvPr/>
          </p:nvSpPr>
          <p:spPr>
            <a:xfrm>
              <a:off x="542366" y="9251810"/>
              <a:ext cx="1057910" cy="935355"/>
            </a:xfrm>
            <a:custGeom>
              <a:avLst/>
              <a:gdLst/>
              <a:ahLst/>
              <a:cxnLst/>
              <a:rect l="l" t="t" r="r" b="b"/>
              <a:pathLst>
                <a:path w="1057910" h="935354">
                  <a:moveTo>
                    <a:pt x="0" y="935278"/>
                  </a:moveTo>
                  <a:lnTo>
                    <a:pt x="1057490" y="935278"/>
                  </a:lnTo>
                  <a:lnTo>
                    <a:pt x="1057490" y="0"/>
                  </a:lnTo>
                  <a:lnTo>
                    <a:pt x="0" y="0"/>
                  </a:lnTo>
                  <a:lnTo>
                    <a:pt x="0" y="935278"/>
                  </a:lnTo>
                  <a:close/>
                </a:path>
              </a:pathLst>
            </a:custGeom>
            <a:ln w="25400">
              <a:solidFill>
                <a:srgbClr val="FFFFFF"/>
              </a:solidFill>
            </a:ln>
          </p:spPr>
          <p:txBody>
            <a:bodyPr wrap="square" lIns="0" tIns="0" rIns="0" bIns="0" rtlCol="0"/>
            <a:lstStyle/>
            <a:p>
              <a:endParaRPr/>
            </a:p>
          </p:txBody>
        </p:sp>
        <p:pic>
          <p:nvPicPr>
            <p:cNvPr id="16" name="object 16"/>
            <p:cNvPicPr/>
            <p:nvPr/>
          </p:nvPicPr>
          <p:blipFill>
            <a:blip r:embed="rId8" cstate="print"/>
            <a:stretch>
              <a:fillRect/>
            </a:stretch>
          </p:blipFill>
          <p:spPr>
            <a:xfrm>
              <a:off x="1669135" y="9251815"/>
              <a:ext cx="1057490" cy="935274"/>
            </a:xfrm>
            <a:prstGeom prst="rect">
              <a:avLst/>
            </a:prstGeom>
          </p:spPr>
        </p:pic>
        <p:sp>
          <p:nvSpPr>
            <p:cNvPr id="17" name="object 17"/>
            <p:cNvSpPr/>
            <p:nvPr/>
          </p:nvSpPr>
          <p:spPr>
            <a:xfrm>
              <a:off x="1669135" y="9251810"/>
              <a:ext cx="1057910" cy="935355"/>
            </a:xfrm>
            <a:custGeom>
              <a:avLst/>
              <a:gdLst/>
              <a:ahLst/>
              <a:cxnLst/>
              <a:rect l="l" t="t" r="r" b="b"/>
              <a:pathLst>
                <a:path w="1057910" h="935354">
                  <a:moveTo>
                    <a:pt x="0" y="935278"/>
                  </a:moveTo>
                  <a:lnTo>
                    <a:pt x="1057490" y="935278"/>
                  </a:lnTo>
                  <a:lnTo>
                    <a:pt x="1057490" y="0"/>
                  </a:lnTo>
                  <a:lnTo>
                    <a:pt x="0" y="0"/>
                  </a:lnTo>
                  <a:lnTo>
                    <a:pt x="0" y="935278"/>
                  </a:lnTo>
                  <a:close/>
                </a:path>
              </a:pathLst>
            </a:custGeom>
            <a:ln w="25400">
              <a:solidFill>
                <a:srgbClr val="FFFFFF"/>
              </a:solidFill>
            </a:ln>
          </p:spPr>
          <p:txBody>
            <a:bodyPr wrap="square" lIns="0" tIns="0" rIns="0" bIns="0" rtlCol="0"/>
            <a:lstStyle/>
            <a:p>
              <a:endParaRPr/>
            </a:p>
          </p:txBody>
        </p:sp>
        <p:pic>
          <p:nvPicPr>
            <p:cNvPr id="18" name="object 18"/>
            <p:cNvPicPr/>
            <p:nvPr/>
          </p:nvPicPr>
          <p:blipFill>
            <a:blip r:embed="rId9" cstate="print"/>
            <a:stretch>
              <a:fillRect/>
            </a:stretch>
          </p:blipFill>
          <p:spPr>
            <a:xfrm>
              <a:off x="2786900" y="9251815"/>
              <a:ext cx="1028928" cy="935274"/>
            </a:xfrm>
            <a:prstGeom prst="rect">
              <a:avLst/>
            </a:prstGeom>
          </p:spPr>
        </p:pic>
        <p:sp>
          <p:nvSpPr>
            <p:cNvPr id="19" name="object 19"/>
            <p:cNvSpPr/>
            <p:nvPr/>
          </p:nvSpPr>
          <p:spPr>
            <a:xfrm>
              <a:off x="2786900" y="9251810"/>
              <a:ext cx="1029335" cy="935355"/>
            </a:xfrm>
            <a:custGeom>
              <a:avLst/>
              <a:gdLst/>
              <a:ahLst/>
              <a:cxnLst/>
              <a:rect l="l" t="t" r="r" b="b"/>
              <a:pathLst>
                <a:path w="1029335" h="935354">
                  <a:moveTo>
                    <a:pt x="0" y="935278"/>
                  </a:moveTo>
                  <a:lnTo>
                    <a:pt x="1028928" y="935278"/>
                  </a:lnTo>
                  <a:lnTo>
                    <a:pt x="1028928" y="0"/>
                  </a:lnTo>
                  <a:lnTo>
                    <a:pt x="0" y="0"/>
                  </a:lnTo>
                  <a:lnTo>
                    <a:pt x="0" y="935278"/>
                  </a:lnTo>
                  <a:close/>
                </a:path>
              </a:pathLst>
            </a:custGeom>
            <a:ln w="25400">
              <a:solidFill>
                <a:srgbClr val="FFFFFF"/>
              </a:solidFill>
            </a:ln>
          </p:spPr>
          <p:txBody>
            <a:bodyPr wrap="square" lIns="0" tIns="0" rIns="0" bIns="0" rtlCol="0"/>
            <a:lstStyle/>
            <a:p>
              <a:endParaRPr/>
            </a:p>
          </p:txBody>
        </p:sp>
        <p:pic>
          <p:nvPicPr>
            <p:cNvPr id="20" name="object 20"/>
            <p:cNvPicPr/>
            <p:nvPr/>
          </p:nvPicPr>
          <p:blipFill>
            <a:blip r:embed="rId10" cstate="print"/>
            <a:stretch>
              <a:fillRect/>
            </a:stretch>
          </p:blipFill>
          <p:spPr>
            <a:xfrm>
              <a:off x="3518344" y="7566520"/>
              <a:ext cx="926211" cy="694347"/>
            </a:xfrm>
            <a:prstGeom prst="rect">
              <a:avLst/>
            </a:prstGeom>
          </p:spPr>
        </p:pic>
      </p:grpSp>
      <p:grpSp>
        <p:nvGrpSpPr>
          <p:cNvPr id="21" name="object 21"/>
          <p:cNvGrpSpPr/>
          <p:nvPr/>
        </p:nvGrpSpPr>
        <p:grpSpPr>
          <a:xfrm>
            <a:off x="457200" y="873074"/>
            <a:ext cx="6645909" cy="3067685"/>
            <a:chOff x="457200" y="873074"/>
            <a:chExt cx="6645909" cy="3067685"/>
          </a:xfrm>
        </p:grpSpPr>
        <p:pic>
          <p:nvPicPr>
            <p:cNvPr id="22" name="object 22"/>
            <p:cNvPicPr/>
            <p:nvPr/>
          </p:nvPicPr>
          <p:blipFill>
            <a:blip r:embed="rId11" cstate="print"/>
            <a:stretch>
              <a:fillRect/>
            </a:stretch>
          </p:blipFill>
          <p:spPr>
            <a:xfrm>
              <a:off x="457200" y="873074"/>
              <a:ext cx="6645592" cy="3067570"/>
            </a:xfrm>
            <a:prstGeom prst="rect">
              <a:avLst/>
            </a:prstGeom>
          </p:spPr>
        </p:pic>
        <p:pic>
          <p:nvPicPr>
            <p:cNvPr id="23" name="object 23"/>
            <p:cNvPicPr/>
            <p:nvPr/>
          </p:nvPicPr>
          <p:blipFill>
            <a:blip r:embed="rId12" cstate="print"/>
            <a:stretch>
              <a:fillRect/>
            </a:stretch>
          </p:blipFill>
          <p:spPr>
            <a:xfrm>
              <a:off x="1669135" y="2881414"/>
              <a:ext cx="988987" cy="938999"/>
            </a:xfrm>
            <a:prstGeom prst="rect">
              <a:avLst/>
            </a:prstGeom>
          </p:spPr>
        </p:pic>
        <p:sp>
          <p:nvSpPr>
            <p:cNvPr id="24" name="object 24"/>
            <p:cNvSpPr/>
            <p:nvPr/>
          </p:nvSpPr>
          <p:spPr>
            <a:xfrm>
              <a:off x="1669135" y="2881414"/>
              <a:ext cx="989330" cy="939165"/>
            </a:xfrm>
            <a:custGeom>
              <a:avLst/>
              <a:gdLst/>
              <a:ahLst/>
              <a:cxnLst/>
              <a:rect l="l" t="t" r="r" b="b"/>
              <a:pathLst>
                <a:path w="989330" h="939164">
                  <a:moveTo>
                    <a:pt x="0" y="938999"/>
                  </a:moveTo>
                  <a:lnTo>
                    <a:pt x="988987" y="938999"/>
                  </a:lnTo>
                  <a:lnTo>
                    <a:pt x="988987" y="0"/>
                  </a:lnTo>
                  <a:lnTo>
                    <a:pt x="0" y="0"/>
                  </a:lnTo>
                  <a:lnTo>
                    <a:pt x="0" y="938999"/>
                  </a:lnTo>
                  <a:close/>
                </a:path>
              </a:pathLst>
            </a:custGeom>
            <a:ln w="25400">
              <a:solidFill>
                <a:srgbClr val="FFFFFF"/>
              </a:solidFill>
            </a:ln>
          </p:spPr>
          <p:txBody>
            <a:bodyPr wrap="square" lIns="0" tIns="0" rIns="0" bIns="0" rtlCol="0"/>
            <a:lstStyle/>
            <a:p>
              <a:endParaRPr/>
            </a:p>
          </p:txBody>
        </p:sp>
        <p:pic>
          <p:nvPicPr>
            <p:cNvPr id="25" name="object 25"/>
            <p:cNvPicPr/>
            <p:nvPr/>
          </p:nvPicPr>
          <p:blipFill>
            <a:blip r:embed="rId13" cstate="print"/>
            <a:stretch>
              <a:fillRect/>
            </a:stretch>
          </p:blipFill>
          <p:spPr>
            <a:xfrm>
              <a:off x="542366" y="2881604"/>
              <a:ext cx="1057490" cy="938999"/>
            </a:xfrm>
            <a:prstGeom prst="rect">
              <a:avLst/>
            </a:prstGeom>
          </p:spPr>
        </p:pic>
        <p:sp>
          <p:nvSpPr>
            <p:cNvPr id="26" name="object 26"/>
            <p:cNvSpPr/>
            <p:nvPr/>
          </p:nvSpPr>
          <p:spPr>
            <a:xfrm>
              <a:off x="542366" y="2881604"/>
              <a:ext cx="1057910" cy="939165"/>
            </a:xfrm>
            <a:custGeom>
              <a:avLst/>
              <a:gdLst/>
              <a:ahLst/>
              <a:cxnLst/>
              <a:rect l="l" t="t" r="r" b="b"/>
              <a:pathLst>
                <a:path w="1057910" h="939164">
                  <a:moveTo>
                    <a:pt x="0" y="938999"/>
                  </a:moveTo>
                  <a:lnTo>
                    <a:pt x="1057490" y="938999"/>
                  </a:lnTo>
                  <a:lnTo>
                    <a:pt x="1057490" y="0"/>
                  </a:lnTo>
                  <a:lnTo>
                    <a:pt x="0" y="0"/>
                  </a:lnTo>
                  <a:lnTo>
                    <a:pt x="0" y="938999"/>
                  </a:lnTo>
                  <a:close/>
                </a:path>
              </a:pathLst>
            </a:custGeom>
            <a:ln w="25400">
              <a:solidFill>
                <a:srgbClr val="FFFFFF"/>
              </a:solidFill>
            </a:ln>
          </p:spPr>
          <p:txBody>
            <a:bodyPr wrap="square" lIns="0" tIns="0" rIns="0" bIns="0" rtlCol="0"/>
            <a:lstStyle/>
            <a:p>
              <a:endParaRPr/>
            </a:p>
          </p:txBody>
        </p:sp>
        <p:pic>
          <p:nvPicPr>
            <p:cNvPr id="27" name="object 27"/>
            <p:cNvPicPr/>
            <p:nvPr/>
          </p:nvPicPr>
          <p:blipFill>
            <a:blip r:embed="rId14" cstate="print"/>
            <a:stretch>
              <a:fillRect/>
            </a:stretch>
          </p:blipFill>
          <p:spPr>
            <a:xfrm>
              <a:off x="3805224" y="2879166"/>
              <a:ext cx="1017155" cy="939000"/>
            </a:xfrm>
            <a:prstGeom prst="rect">
              <a:avLst/>
            </a:prstGeom>
          </p:spPr>
        </p:pic>
        <p:sp>
          <p:nvSpPr>
            <p:cNvPr id="28" name="object 28"/>
            <p:cNvSpPr/>
            <p:nvPr/>
          </p:nvSpPr>
          <p:spPr>
            <a:xfrm>
              <a:off x="3805224" y="2879166"/>
              <a:ext cx="1017269" cy="939165"/>
            </a:xfrm>
            <a:custGeom>
              <a:avLst/>
              <a:gdLst/>
              <a:ahLst/>
              <a:cxnLst/>
              <a:rect l="l" t="t" r="r" b="b"/>
              <a:pathLst>
                <a:path w="1017270" h="939164">
                  <a:moveTo>
                    <a:pt x="0" y="938999"/>
                  </a:moveTo>
                  <a:lnTo>
                    <a:pt x="1017168" y="938999"/>
                  </a:lnTo>
                  <a:lnTo>
                    <a:pt x="1017168" y="0"/>
                  </a:lnTo>
                  <a:lnTo>
                    <a:pt x="0" y="0"/>
                  </a:lnTo>
                  <a:lnTo>
                    <a:pt x="0" y="938999"/>
                  </a:lnTo>
                  <a:close/>
                </a:path>
              </a:pathLst>
            </a:custGeom>
            <a:ln w="25400">
              <a:solidFill>
                <a:srgbClr val="FFFFFF"/>
              </a:solidFill>
            </a:ln>
          </p:spPr>
          <p:txBody>
            <a:bodyPr wrap="square" lIns="0" tIns="0" rIns="0" bIns="0" rtlCol="0"/>
            <a:lstStyle/>
            <a:p>
              <a:endParaRPr/>
            </a:p>
          </p:txBody>
        </p:sp>
        <p:pic>
          <p:nvPicPr>
            <p:cNvPr id="29" name="object 29"/>
            <p:cNvPicPr/>
            <p:nvPr/>
          </p:nvPicPr>
          <p:blipFill>
            <a:blip r:embed="rId15" cstate="print"/>
            <a:stretch>
              <a:fillRect/>
            </a:stretch>
          </p:blipFill>
          <p:spPr>
            <a:xfrm>
              <a:off x="2723464" y="2882889"/>
              <a:ext cx="1017155" cy="938998"/>
            </a:xfrm>
            <a:prstGeom prst="rect">
              <a:avLst/>
            </a:prstGeom>
          </p:spPr>
        </p:pic>
        <p:sp>
          <p:nvSpPr>
            <p:cNvPr id="30" name="object 30"/>
            <p:cNvSpPr/>
            <p:nvPr/>
          </p:nvSpPr>
          <p:spPr>
            <a:xfrm>
              <a:off x="2723451" y="2882887"/>
              <a:ext cx="1017269" cy="939165"/>
            </a:xfrm>
            <a:custGeom>
              <a:avLst/>
              <a:gdLst/>
              <a:ahLst/>
              <a:cxnLst/>
              <a:rect l="l" t="t" r="r" b="b"/>
              <a:pathLst>
                <a:path w="1017270" h="939164">
                  <a:moveTo>
                    <a:pt x="0" y="938999"/>
                  </a:moveTo>
                  <a:lnTo>
                    <a:pt x="1017168" y="938999"/>
                  </a:lnTo>
                  <a:lnTo>
                    <a:pt x="1017168" y="0"/>
                  </a:lnTo>
                  <a:lnTo>
                    <a:pt x="0" y="0"/>
                  </a:lnTo>
                  <a:lnTo>
                    <a:pt x="0" y="938999"/>
                  </a:lnTo>
                  <a:close/>
                </a:path>
              </a:pathLst>
            </a:custGeom>
            <a:ln w="25400">
              <a:solidFill>
                <a:srgbClr val="FFFFFF"/>
              </a:solidFill>
            </a:ln>
          </p:spPr>
          <p:txBody>
            <a:bodyPr wrap="square" lIns="0" tIns="0" rIns="0" bIns="0" rtlCol="0"/>
            <a:lstStyle/>
            <a:p>
              <a:endParaRPr/>
            </a:p>
          </p:txBody>
        </p:sp>
      </p:grpSp>
      <p:sp>
        <p:nvSpPr>
          <p:cNvPr id="31" name="object 31"/>
          <p:cNvSpPr txBox="1"/>
          <p:nvPr/>
        </p:nvSpPr>
        <p:spPr>
          <a:xfrm>
            <a:off x="435032" y="10325234"/>
            <a:ext cx="542290"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8.</a:t>
            </a:r>
            <a:endParaRPr sz="1000">
              <a:latin typeface="Malgun Gothic"/>
              <a:cs typeface="Malgun Gothic"/>
            </a:endParaRPr>
          </a:p>
        </p:txBody>
      </p:sp>
      <p:sp>
        <p:nvSpPr>
          <p:cNvPr id="32" name="object 32"/>
          <p:cNvSpPr/>
          <p:nvPr/>
        </p:nvSpPr>
        <p:spPr>
          <a:xfrm>
            <a:off x="800710" y="10332505"/>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47235" y="10311365"/>
            <a:ext cx="237807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231F20"/>
                </a:solidFill>
                <a:latin typeface="Times New Roman"/>
                <a:cs typeface="Times New Roman"/>
              </a:rPr>
              <a:t>ELSA-</a:t>
            </a:r>
            <a:r>
              <a:rPr sz="800" spc="-20" dirty="0">
                <a:solidFill>
                  <a:srgbClr val="231F20"/>
                </a:solidFill>
                <a:latin typeface="Times New Roman"/>
                <a:cs typeface="Times New Roman"/>
              </a:rPr>
              <a:t> </a:t>
            </a:r>
            <a:r>
              <a:rPr sz="800" spc="-10" dirty="0">
                <a:solidFill>
                  <a:srgbClr val="231F20"/>
                </a:solidFill>
                <a:latin typeface="Times New Roman"/>
                <a:cs typeface="Times New Roman"/>
              </a:rPr>
              <a:t>Healing</a:t>
            </a:r>
            <a:r>
              <a:rPr sz="800" spc="-15" dirty="0">
                <a:solidFill>
                  <a:srgbClr val="231F20"/>
                </a:solidFill>
                <a:latin typeface="Times New Roman"/>
                <a:cs typeface="Times New Roman"/>
              </a:rPr>
              <a:t> </a:t>
            </a:r>
            <a:r>
              <a:rPr sz="800" dirty="0">
                <a:solidFill>
                  <a:srgbClr val="231F20"/>
                </a:solidFill>
                <a:latin typeface="Times New Roman"/>
                <a:cs typeface="Times New Roman"/>
              </a:rPr>
              <a:t>Resort</a:t>
            </a:r>
            <a:r>
              <a:rPr sz="800" spc="-20" dirty="0">
                <a:solidFill>
                  <a:srgbClr val="231F20"/>
                </a:solidFill>
                <a:latin typeface="Times New Roman"/>
                <a:cs typeface="Times New Roman"/>
              </a:rPr>
              <a:t> </a:t>
            </a:r>
            <a:r>
              <a:rPr sz="800" dirty="0">
                <a:solidFill>
                  <a:srgbClr val="231F20"/>
                </a:solidFill>
                <a:latin typeface="Times New Roman"/>
                <a:cs typeface="Times New Roman"/>
              </a:rPr>
              <a:t>Campus</a:t>
            </a:r>
            <a:r>
              <a:rPr sz="800" spc="350" dirty="0">
                <a:solidFill>
                  <a:srgbClr val="231F20"/>
                </a:solidFill>
                <a:latin typeface="Times New Roman"/>
                <a:cs typeface="Times New Roman"/>
              </a:rPr>
              <a:t> </a:t>
            </a:r>
            <a:r>
              <a:rPr sz="800" spc="-10" dirty="0">
                <a:solidFill>
                  <a:srgbClr val="231F20"/>
                </a:solidFill>
                <a:latin typeface="Times New Roman"/>
                <a:cs typeface="Times New Roman"/>
                <a:hlinkClick r:id="rId2"/>
              </a:rPr>
              <a:t>www.elsaschoolcebu.com</a:t>
            </a:r>
            <a:endParaRPr sz="800">
              <a:latin typeface="Times New Roman"/>
              <a:cs typeface="Times New Roman"/>
            </a:endParaRPr>
          </a:p>
        </p:txBody>
      </p:sp>
      <p:sp>
        <p:nvSpPr>
          <p:cNvPr id="3" name="object 3"/>
          <p:cNvSpPr/>
          <p:nvPr/>
        </p:nvSpPr>
        <p:spPr>
          <a:xfrm>
            <a:off x="5351702" y="10342802"/>
            <a:ext cx="0" cy="146685"/>
          </a:xfrm>
          <a:custGeom>
            <a:avLst/>
            <a:gdLst/>
            <a:ahLst/>
            <a:cxnLst/>
            <a:rect l="l" t="t" r="r" b="b"/>
            <a:pathLst>
              <a:path h="146684">
                <a:moveTo>
                  <a:pt x="0" y="0"/>
                </a:moveTo>
                <a:lnTo>
                  <a:pt x="0" y="146303"/>
                </a:lnTo>
              </a:path>
            </a:pathLst>
          </a:custGeom>
          <a:ln w="3175">
            <a:solidFill>
              <a:srgbClr val="231F20"/>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1548765" algn="l"/>
              </a:tabLst>
            </a:pPr>
            <a:r>
              <a:rPr lang="en-US" altLang="ja-JP" spc="220" dirty="0" smtClean="0"/>
              <a:t>ELS</a:t>
            </a:r>
            <a:r>
              <a:rPr lang="ja-JP" altLang="en-US" spc="220" dirty="0"/>
              <a:t>近く</a:t>
            </a:r>
            <a:r>
              <a:rPr lang="ja-JP" altLang="en-US" spc="220" dirty="0" smtClean="0"/>
              <a:t>の施設たち</a:t>
            </a:r>
            <a:endParaRPr spc="245" dirty="0"/>
          </a:p>
        </p:txBody>
      </p:sp>
      <p:sp>
        <p:nvSpPr>
          <p:cNvPr id="5" name="object 5"/>
          <p:cNvSpPr/>
          <p:nvPr/>
        </p:nvSpPr>
        <p:spPr>
          <a:xfrm>
            <a:off x="4873752" y="688769"/>
            <a:ext cx="2229485" cy="0"/>
          </a:xfrm>
          <a:custGeom>
            <a:avLst/>
            <a:gdLst/>
            <a:ahLst/>
            <a:cxnLst/>
            <a:rect l="l" t="t" r="r" b="b"/>
            <a:pathLst>
              <a:path w="2229484">
                <a:moveTo>
                  <a:pt x="0" y="0"/>
                </a:moveTo>
                <a:lnTo>
                  <a:pt x="2229053" y="0"/>
                </a:lnTo>
              </a:path>
            </a:pathLst>
          </a:custGeom>
          <a:ln w="25400">
            <a:solidFill>
              <a:srgbClr val="00AEEF"/>
            </a:solidFill>
          </a:ln>
        </p:spPr>
        <p:txBody>
          <a:bodyPr wrap="square" lIns="0" tIns="0" rIns="0" bIns="0" rtlCol="0"/>
          <a:lstStyle/>
          <a:p>
            <a:endParaRPr/>
          </a:p>
        </p:txBody>
      </p:sp>
      <p:grpSp>
        <p:nvGrpSpPr>
          <p:cNvPr id="6" name="object 6"/>
          <p:cNvGrpSpPr/>
          <p:nvPr/>
        </p:nvGrpSpPr>
        <p:grpSpPr>
          <a:xfrm>
            <a:off x="457200" y="887717"/>
            <a:ext cx="6645909" cy="5862320"/>
            <a:chOff x="457200" y="887717"/>
            <a:chExt cx="6645909" cy="5862320"/>
          </a:xfrm>
        </p:grpSpPr>
        <p:pic>
          <p:nvPicPr>
            <p:cNvPr id="7" name="object 7"/>
            <p:cNvPicPr/>
            <p:nvPr/>
          </p:nvPicPr>
          <p:blipFill>
            <a:blip r:embed="rId3" cstate="print"/>
            <a:stretch>
              <a:fillRect/>
            </a:stretch>
          </p:blipFill>
          <p:spPr>
            <a:xfrm>
              <a:off x="3822191" y="887719"/>
              <a:ext cx="3280600" cy="2474250"/>
            </a:xfrm>
            <a:prstGeom prst="rect">
              <a:avLst/>
            </a:prstGeom>
          </p:spPr>
        </p:pic>
        <p:pic>
          <p:nvPicPr>
            <p:cNvPr id="8" name="object 8"/>
            <p:cNvPicPr/>
            <p:nvPr/>
          </p:nvPicPr>
          <p:blipFill>
            <a:blip r:embed="rId4" cstate="print"/>
            <a:stretch>
              <a:fillRect/>
            </a:stretch>
          </p:blipFill>
          <p:spPr>
            <a:xfrm>
              <a:off x="472998" y="887717"/>
              <a:ext cx="3307001" cy="2474252"/>
            </a:xfrm>
            <a:prstGeom prst="rect">
              <a:avLst/>
            </a:prstGeom>
          </p:spPr>
        </p:pic>
        <p:pic>
          <p:nvPicPr>
            <p:cNvPr id="9" name="object 9"/>
            <p:cNvPicPr/>
            <p:nvPr/>
          </p:nvPicPr>
          <p:blipFill>
            <a:blip r:embed="rId5" cstate="print"/>
            <a:stretch>
              <a:fillRect/>
            </a:stretch>
          </p:blipFill>
          <p:spPr>
            <a:xfrm>
              <a:off x="457200" y="5095938"/>
              <a:ext cx="3322799" cy="1653552"/>
            </a:xfrm>
            <a:prstGeom prst="rect">
              <a:avLst/>
            </a:prstGeom>
          </p:spPr>
        </p:pic>
        <p:pic>
          <p:nvPicPr>
            <p:cNvPr id="10" name="object 10"/>
            <p:cNvPicPr/>
            <p:nvPr/>
          </p:nvPicPr>
          <p:blipFill>
            <a:blip r:embed="rId6" cstate="print"/>
            <a:stretch>
              <a:fillRect/>
            </a:stretch>
          </p:blipFill>
          <p:spPr>
            <a:xfrm>
              <a:off x="3822191" y="5095938"/>
              <a:ext cx="3280600" cy="1653552"/>
            </a:xfrm>
            <a:prstGeom prst="rect">
              <a:avLst/>
            </a:prstGeom>
          </p:spPr>
        </p:pic>
        <p:pic>
          <p:nvPicPr>
            <p:cNvPr id="11" name="object 11"/>
            <p:cNvPicPr/>
            <p:nvPr/>
          </p:nvPicPr>
          <p:blipFill>
            <a:blip r:embed="rId7" cstate="print"/>
            <a:stretch>
              <a:fillRect/>
            </a:stretch>
          </p:blipFill>
          <p:spPr>
            <a:xfrm>
              <a:off x="3822191" y="3401657"/>
              <a:ext cx="3264814" cy="1650923"/>
            </a:xfrm>
            <a:prstGeom prst="rect">
              <a:avLst/>
            </a:prstGeom>
          </p:spPr>
        </p:pic>
        <p:pic>
          <p:nvPicPr>
            <p:cNvPr id="12" name="object 12"/>
            <p:cNvPicPr/>
            <p:nvPr/>
          </p:nvPicPr>
          <p:blipFill>
            <a:blip r:embed="rId8" cstate="print"/>
            <a:stretch>
              <a:fillRect/>
            </a:stretch>
          </p:blipFill>
          <p:spPr>
            <a:xfrm>
              <a:off x="457200" y="3401657"/>
              <a:ext cx="3322802" cy="1650923"/>
            </a:xfrm>
            <a:prstGeom prst="rect">
              <a:avLst/>
            </a:prstGeom>
          </p:spPr>
        </p:pic>
        <p:pic>
          <p:nvPicPr>
            <p:cNvPr id="13" name="object 13"/>
            <p:cNvPicPr/>
            <p:nvPr/>
          </p:nvPicPr>
          <p:blipFill>
            <a:blip r:embed="rId9" cstate="print"/>
            <a:stretch>
              <a:fillRect/>
            </a:stretch>
          </p:blipFill>
          <p:spPr>
            <a:xfrm>
              <a:off x="525576" y="2353056"/>
              <a:ext cx="1412951" cy="958557"/>
            </a:xfrm>
            <a:prstGeom prst="rect">
              <a:avLst/>
            </a:prstGeom>
          </p:spPr>
        </p:pic>
        <p:sp>
          <p:nvSpPr>
            <p:cNvPr id="14" name="object 14"/>
            <p:cNvSpPr/>
            <p:nvPr/>
          </p:nvSpPr>
          <p:spPr>
            <a:xfrm>
              <a:off x="525576" y="2353056"/>
              <a:ext cx="1413510" cy="958850"/>
            </a:xfrm>
            <a:custGeom>
              <a:avLst/>
              <a:gdLst/>
              <a:ahLst/>
              <a:cxnLst/>
              <a:rect l="l" t="t" r="r" b="b"/>
              <a:pathLst>
                <a:path w="1413510" h="958850">
                  <a:moveTo>
                    <a:pt x="0" y="958557"/>
                  </a:moveTo>
                  <a:lnTo>
                    <a:pt x="1412951" y="958557"/>
                  </a:lnTo>
                  <a:lnTo>
                    <a:pt x="1412951" y="0"/>
                  </a:lnTo>
                  <a:lnTo>
                    <a:pt x="0" y="0"/>
                  </a:lnTo>
                  <a:lnTo>
                    <a:pt x="0" y="958557"/>
                  </a:lnTo>
                  <a:close/>
                </a:path>
              </a:pathLst>
            </a:custGeom>
            <a:ln w="25400">
              <a:solidFill>
                <a:srgbClr val="FFFFFF"/>
              </a:solidFill>
            </a:ln>
          </p:spPr>
          <p:txBody>
            <a:bodyPr wrap="square" lIns="0" tIns="0" rIns="0" bIns="0" rtlCol="0"/>
            <a:lstStyle/>
            <a:p>
              <a:endParaRPr/>
            </a:p>
          </p:txBody>
        </p:sp>
        <p:pic>
          <p:nvPicPr>
            <p:cNvPr id="15" name="object 15"/>
            <p:cNvPicPr/>
            <p:nvPr/>
          </p:nvPicPr>
          <p:blipFill>
            <a:blip r:embed="rId10" cstate="print"/>
            <a:stretch>
              <a:fillRect/>
            </a:stretch>
          </p:blipFill>
          <p:spPr>
            <a:xfrm>
              <a:off x="1992528" y="2353056"/>
              <a:ext cx="1412949" cy="958557"/>
            </a:xfrm>
            <a:prstGeom prst="rect">
              <a:avLst/>
            </a:prstGeom>
          </p:spPr>
        </p:pic>
        <p:sp>
          <p:nvSpPr>
            <p:cNvPr id="16" name="object 16"/>
            <p:cNvSpPr/>
            <p:nvPr/>
          </p:nvSpPr>
          <p:spPr>
            <a:xfrm>
              <a:off x="1992528" y="2353056"/>
              <a:ext cx="1413510" cy="958850"/>
            </a:xfrm>
            <a:custGeom>
              <a:avLst/>
              <a:gdLst/>
              <a:ahLst/>
              <a:cxnLst/>
              <a:rect l="l" t="t" r="r" b="b"/>
              <a:pathLst>
                <a:path w="1413510" h="958850">
                  <a:moveTo>
                    <a:pt x="0" y="958557"/>
                  </a:moveTo>
                  <a:lnTo>
                    <a:pt x="1412951" y="958557"/>
                  </a:lnTo>
                  <a:lnTo>
                    <a:pt x="1412951" y="0"/>
                  </a:lnTo>
                  <a:lnTo>
                    <a:pt x="0" y="0"/>
                  </a:lnTo>
                  <a:lnTo>
                    <a:pt x="0" y="958557"/>
                  </a:lnTo>
                  <a:close/>
                </a:path>
              </a:pathLst>
            </a:custGeom>
            <a:ln w="25400">
              <a:solidFill>
                <a:srgbClr val="FFFFFF"/>
              </a:solidFill>
            </a:ln>
          </p:spPr>
          <p:txBody>
            <a:bodyPr wrap="square" lIns="0" tIns="0" rIns="0" bIns="0" rtlCol="0"/>
            <a:lstStyle/>
            <a:p>
              <a:endParaRPr/>
            </a:p>
          </p:txBody>
        </p:sp>
      </p:grpSp>
      <p:grpSp>
        <p:nvGrpSpPr>
          <p:cNvPr id="17" name="object 17"/>
          <p:cNvGrpSpPr/>
          <p:nvPr/>
        </p:nvGrpSpPr>
        <p:grpSpPr>
          <a:xfrm>
            <a:off x="450546" y="6795465"/>
            <a:ext cx="6652259" cy="1687830"/>
            <a:chOff x="450546" y="6795465"/>
            <a:chExt cx="6652259" cy="1687830"/>
          </a:xfrm>
        </p:grpSpPr>
        <p:pic>
          <p:nvPicPr>
            <p:cNvPr id="18" name="object 18"/>
            <p:cNvPicPr/>
            <p:nvPr/>
          </p:nvPicPr>
          <p:blipFill>
            <a:blip r:embed="rId11" cstate="print"/>
            <a:stretch>
              <a:fillRect/>
            </a:stretch>
          </p:blipFill>
          <p:spPr>
            <a:xfrm>
              <a:off x="450546" y="6795465"/>
              <a:ext cx="3322799" cy="1687334"/>
            </a:xfrm>
            <a:prstGeom prst="rect">
              <a:avLst/>
            </a:prstGeom>
          </p:spPr>
        </p:pic>
        <p:pic>
          <p:nvPicPr>
            <p:cNvPr id="19" name="object 19"/>
            <p:cNvPicPr/>
            <p:nvPr/>
          </p:nvPicPr>
          <p:blipFill>
            <a:blip r:embed="rId12" cstate="print"/>
            <a:stretch>
              <a:fillRect/>
            </a:stretch>
          </p:blipFill>
          <p:spPr>
            <a:xfrm>
              <a:off x="3813785" y="6795465"/>
              <a:ext cx="3289006" cy="1687334"/>
            </a:xfrm>
            <a:prstGeom prst="rect">
              <a:avLst/>
            </a:prstGeom>
          </p:spPr>
        </p:pic>
      </p:grpSp>
      <p:grpSp>
        <p:nvGrpSpPr>
          <p:cNvPr id="20" name="object 20"/>
          <p:cNvGrpSpPr/>
          <p:nvPr/>
        </p:nvGrpSpPr>
        <p:grpSpPr>
          <a:xfrm>
            <a:off x="457200" y="8533206"/>
            <a:ext cx="6645909" cy="1666875"/>
            <a:chOff x="457200" y="8533206"/>
            <a:chExt cx="6645909" cy="1666875"/>
          </a:xfrm>
        </p:grpSpPr>
        <p:pic>
          <p:nvPicPr>
            <p:cNvPr id="21" name="object 21"/>
            <p:cNvPicPr/>
            <p:nvPr/>
          </p:nvPicPr>
          <p:blipFill>
            <a:blip r:embed="rId13" cstate="print"/>
            <a:stretch>
              <a:fillRect/>
            </a:stretch>
          </p:blipFill>
          <p:spPr>
            <a:xfrm>
              <a:off x="3822191" y="8535885"/>
              <a:ext cx="3280600" cy="1663903"/>
            </a:xfrm>
            <a:prstGeom prst="rect">
              <a:avLst/>
            </a:prstGeom>
          </p:spPr>
        </p:pic>
        <p:pic>
          <p:nvPicPr>
            <p:cNvPr id="22" name="object 22"/>
            <p:cNvPicPr/>
            <p:nvPr/>
          </p:nvPicPr>
          <p:blipFill>
            <a:blip r:embed="rId14" cstate="print"/>
            <a:stretch>
              <a:fillRect/>
            </a:stretch>
          </p:blipFill>
          <p:spPr>
            <a:xfrm>
              <a:off x="457200" y="8533206"/>
              <a:ext cx="3322802" cy="1666582"/>
            </a:xfrm>
            <a:prstGeom prst="rect">
              <a:avLst/>
            </a:prstGeom>
          </p:spPr>
        </p:pic>
      </p:grpSp>
      <p:sp>
        <p:nvSpPr>
          <p:cNvPr id="23" name="object 23"/>
          <p:cNvSpPr txBox="1"/>
          <p:nvPr/>
        </p:nvSpPr>
        <p:spPr>
          <a:xfrm>
            <a:off x="6543549" y="10278831"/>
            <a:ext cx="542290" cy="177800"/>
          </a:xfrm>
          <a:prstGeom prst="rect">
            <a:avLst/>
          </a:prstGeom>
        </p:spPr>
        <p:txBody>
          <a:bodyPr vert="horz" wrap="square" lIns="0" tIns="12700" rIns="0" bIns="0" rtlCol="0">
            <a:spAutoFit/>
          </a:bodyPr>
          <a:lstStyle/>
          <a:p>
            <a:pPr marL="12700">
              <a:lnSpc>
                <a:spcPct val="100000"/>
              </a:lnSpc>
              <a:spcBef>
                <a:spcPts val="100"/>
              </a:spcBef>
              <a:tabLst>
                <a:tab pos="431165" algn="l"/>
              </a:tabLst>
            </a:pPr>
            <a:r>
              <a:rPr sz="1000" spc="-20" dirty="0">
                <a:solidFill>
                  <a:srgbClr val="25408F"/>
                </a:solidFill>
                <a:latin typeface="Malgun Gothic"/>
                <a:cs typeface="Malgun Gothic"/>
              </a:rPr>
              <a:t>page</a:t>
            </a:r>
            <a:r>
              <a:rPr sz="1000" dirty="0">
                <a:solidFill>
                  <a:srgbClr val="25408F"/>
                </a:solidFill>
                <a:latin typeface="Malgun Gothic"/>
                <a:cs typeface="Malgun Gothic"/>
              </a:rPr>
              <a:t>	</a:t>
            </a:r>
            <a:r>
              <a:rPr sz="1000" spc="-25" dirty="0">
                <a:solidFill>
                  <a:srgbClr val="25408F"/>
                </a:solidFill>
                <a:latin typeface="Malgun Gothic"/>
                <a:cs typeface="Malgun Gothic"/>
              </a:rPr>
              <a:t>9.</a:t>
            </a:r>
            <a:endParaRPr sz="1000">
              <a:latin typeface="Malgun Gothic"/>
              <a:cs typeface="Malgun Gothic"/>
            </a:endParaRPr>
          </a:p>
        </p:txBody>
      </p:sp>
      <p:sp>
        <p:nvSpPr>
          <p:cNvPr id="24" name="object 24"/>
          <p:cNvSpPr/>
          <p:nvPr/>
        </p:nvSpPr>
        <p:spPr>
          <a:xfrm>
            <a:off x="6909227" y="10286102"/>
            <a:ext cx="0" cy="195580"/>
          </a:xfrm>
          <a:custGeom>
            <a:avLst/>
            <a:gdLst/>
            <a:ahLst/>
            <a:cxnLst/>
            <a:rect l="l" t="t" r="r" b="b"/>
            <a:pathLst>
              <a:path h="195579">
                <a:moveTo>
                  <a:pt x="0" y="0"/>
                </a:moveTo>
                <a:lnTo>
                  <a:pt x="0" y="195554"/>
                </a:lnTo>
              </a:path>
            </a:pathLst>
          </a:custGeom>
          <a:ln w="12700">
            <a:solidFill>
              <a:srgbClr val="25408F"/>
            </a:solidFill>
          </a:ln>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1258</TotalTime>
  <Words>6839</Words>
  <Application>Microsoft Office PowerPoint</Application>
  <PresentationFormat>Custom</PresentationFormat>
  <Paragraphs>512</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THE PERFECT PLACE F</vt:lpstr>
      <vt:lpstr>PowerPoint Presentation</vt:lpstr>
      <vt:lpstr>PowerPoint Presentation</vt:lpstr>
      <vt:lpstr>ELSAとは？</vt:lpstr>
      <vt:lpstr>ESLの施設紹介 </vt:lpstr>
      <vt:lpstr>宿泊施設 </vt:lpstr>
      <vt:lpstr>ESLの教室 </vt:lpstr>
      <vt:lpstr>ELS近くの施設たち</vt:lpstr>
      <vt:lpstr>カスタムシステム</vt:lpstr>
      <vt:lpstr>カリキュラム</vt:lpstr>
      <vt:lpstr>プログラム</vt:lpstr>
      <vt:lpstr> ESL ジュニア ESL アダルト</vt:lpstr>
      <vt:lpstr>　　　幼稚園 ELSA幼稚園は、幼い学習者の脳と社会的発達に不可欠な認知能力と精神運動能力をバランス良く提供します。 野外授業や実験では、授業で学んだことを直接外で感じることができます。これらは子供の発達において重要な要素です。</vt:lpstr>
      <vt:lpstr>OSMO Learning OSMOが開発したコーディングプログラムを通じて, 子どもの心の発達に欠かせない論理的思考力や問題解決能力を身につけることができます。iPadを使ったパズルやブロックマッチングなどのゲームを使って、コンピュータプログラミングの原理を学びます。OSMOゲームはiPadで学習し、語彙(作文と理解)、コーディング(コーディングアルゴリズムの理解)で構成されています。パズル(創造性)、タングラム(問題解決)、数字(数字の基本概念)などを学びます。</vt:lpstr>
      <vt:lpstr>ジュニアプログラム</vt:lpstr>
      <vt:lpstr>スピーチプレゼンテーション</vt:lpstr>
      <vt:lpstr>親（保護者）のプログラム</vt:lpstr>
      <vt:lpstr>PowerPoint Presentation</vt:lpstr>
      <vt:lpstr>　アダルトスパルタプログラム</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Shadow Teacher 8</dc:creator>
  <cp:lastModifiedBy>aller-desu</cp:lastModifiedBy>
  <cp:revision>64</cp:revision>
  <dcterms:created xsi:type="dcterms:W3CDTF">2024-03-11T03:50:12Z</dcterms:created>
  <dcterms:modified xsi:type="dcterms:W3CDTF">2025-02-07T00:39:04Z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2024-03-05T00:00:00Z</vt:filetime>
  </property>
  <property fmtid="{D5CDD505-2E9C-101B-9397-08002B2CF9AE}" pid="3" name="Creator">
    <vt:lpwstr>Adobe InDesign 14.0 (Windows)</vt:lpwstr>
  </property>
  <property fmtid="{D5CDD505-2E9C-101B-9397-08002B2CF9AE}" pid="4" name="LastSaved">
    <vt:filetime>2024-03-11T00:00:00Z</vt:filetime>
  </property>
  <property fmtid="{D5CDD505-2E9C-101B-9397-08002B2CF9AE}" pid="5" name="Producer">
    <vt:lpwstr>Adobe PDF Library 15.0</vt:lpwstr>
  </property>
</Properties>
</file>